
<file path=[Content_Types].xml><?xml version="1.0" encoding="utf-8"?>
<Types xmlns="http://schemas.openxmlformats.org/package/2006/content-types"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sldIdLst>
    <p:sldId id="26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2" autoAdjust="0"/>
    <p:restoredTop sz="94728" autoAdjust="0"/>
  </p:normalViewPr>
  <p:slideViewPr>
    <p:cSldViewPr>
      <p:cViewPr varScale="1">
        <p:scale>
          <a:sx n="70" d="100"/>
          <a:sy n="70" d="100"/>
        </p:scale>
        <p:origin x="-138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AB382AD-7306-4D8A-AC24-69BA88A321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7" grpId="0" build="p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30CABD-1332-4F25-93B7-74401E4E18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86D797-E394-4A41-B2DC-F17568E4C0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055267-7FE1-468D-AF54-F2AFACFC81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749688-7D99-4E6D-A6F2-3693F7C2057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sh dir="r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66561E-CDF7-49D4-8CAF-4AD25500D0D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sh dir="r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4CB68C-A353-49E3-8C7F-A83E3B8465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push dir="r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C54DD9-5258-4B6F-BD0F-BEDA0A89BB4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sh dir="r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40543-10D0-4590-BEF6-D73BEFBC97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945342-C254-498F-9FCB-3705E526C8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push dir="r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3C6FF5C-6BA4-4C1B-862A-51E6225AA35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sh dir="r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5258002-92A3-4508-BBA1-D8CBD332368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0" grpId="0" build="p"/>
    </p:bldLst>
  </p:timing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384300"/>
          </a:xfrm>
        </p:spPr>
        <p:txBody>
          <a:bodyPr>
            <a:noAutofit/>
          </a:bodyPr>
          <a:lstStyle/>
          <a:p>
            <a:r>
              <a:rPr lang="ru-RU" sz="4400" dirty="0" smtClean="0"/>
              <a:t>Байкал - море </a:t>
            </a:r>
            <a:r>
              <a:rPr lang="ru-RU" sz="4400" dirty="0"/>
              <a:t>или </a:t>
            </a:r>
            <a:r>
              <a:rPr lang="ru-RU" sz="4400" dirty="0" smtClean="0"/>
              <a:t>озеро ?</a:t>
            </a:r>
            <a:endParaRPr lang="ru-RU" sz="4400" dirty="0"/>
          </a:p>
        </p:txBody>
      </p:sp>
      <p:pic>
        <p:nvPicPr>
          <p:cNvPr id="20484" name="Picture 4" descr="1222684922_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556792"/>
            <a:ext cx="6905274" cy="42210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611188" y="333375"/>
            <a:ext cx="8229600" cy="4114800"/>
          </a:xfrm>
        </p:spPr>
        <p:txBody>
          <a:bodyPr/>
          <a:lstStyle/>
          <a:p>
            <a:pPr>
              <a:buFontTx/>
              <a:buNone/>
            </a:pPr>
            <a:r>
              <a:rPr lang="ru-RU"/>
              <a:t>В него впадают реки и из него вытекает река Ангара, а из морей не могут вытекать реки.</a:t>
            </a:r>
          </a:p>
        </p:txBody>
      </p:sp>
      <p:pic>
        <p:nvPicPr>
          <p:cNvPr id="17412" name="Picture 4" descr="2_edit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844675"/>
            <a:ext cx="5112568" cy="38576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3" name="Picture 5" descr="0_175e2_86c0b1ec_X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63685">
            <a:off x="3658215" y="1988432"/>
            <a:ext cx="4724299" cy="357011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1844675"/>
            <a:ext cx="8229600" cy="4114800"/>
          </a:xfrm>
        </p:spPr>
        <p:txBody>
          <a:bodyPr/>
          <a:lstStyle/>
          <a:p>
            <a:pPr>
              <a:buFontTx/>
              <a:buNone/>
            </a:pPr>
            <a:r>
              <a:rPr lang="ru-RU"/>
              <a:t>Здесь как и в </a:t>
            </a:r>
            <a:r>
              <a:rPr lang="ru-RU" sz="3600"/>
              <a:t>любом</a:t>
            </a:r>
            <a:r>
              <a:rPr lang="ru-RU"/>
              <a:t> море существуют течения</a:t>
            </a:r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384300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Байкал - это </a:t>
            </a:r>
            <a:r>
              <a:rPr lang="ru-RU" sz="4000" dirty="0"/>
              <a:t>море, потому что:</a:t>
            </a:r>
          </a:p>
        </p:txBody>
      </p:sp>
      <p:pic>
        <p:nvPicPr>
          <p:cNvPr id="9220" name="Picture 4" descr="big_341586_study_biology_baikal_scientist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492896"/>
            <a:ext cx="7970557" cy="3429000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260350"/>
            <a:ext cx="8229600" cy="4114800"/>
          </a:xfrm>
        </p:spPr>
        <p:txBody>
          <a:bodyPr/>
          <a:lstStyle/>
          <a:p>
            <a:pPr>
              <a:buFontTx/>
              <a:buNone/>
            </a:pPr>
            <a:r>
              <a:rPr lang="ru-RU"/>
              <a:t>А также обитают даватчан , таймень, ленок, байкальский омуль – эндемичная рыба, сиг, которые относятся к семейству лососевых и могут находится только в море.</a:t>
            </a:r>
          </a:p>
        </p:txBody>
      </p:sp>
      <p:pic>
        <p:nvPicPr>
          <p:cNvPr id="10245" name="Picture 5" descr="Тикша Первомай 08 09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276872"/>
            <a:ext cx="4042099" cy="369887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Tem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38108">
            <a:off x="670961" y="2629808"/>
            <a:ext cx="4176713" cy="273208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476250"/>
            <a:ext cx="8229600" cy="4114800"/>
          </a:xfrm>
        </p:spPr>
        <p:txBody>
          <a:bodyPr/>
          <a:lstStyle/>
          <a:p>
            <a:pPr>
              <a:buFontTx/>
              <a:buNone/>
            </a:pPr>
            <a:r>
              <a:rPr lang="ru-RU"/>
              <a:t>Максимальная глубина озера 1637 м. средняя - 730 м. ,что велико для озера и сравнимо с морем.</a:t>
            </a:r>
          </a:p>
        </p:txBody>
      </p:sp>
      <p:pic>
        <p:nvPicPr>
          <p:cNvPr id="11268" name="Picture 4" descr="1222684999_barguzin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9681" y="1772816"/>
            <a:ext cx="6326775" cy="44371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611188" y="260350"/>
            <a:ext cx="8229600" cy="4114800"/>
          </a:xfrm>
        </p:spPr>
        <p:txBody>
          <a:bodyPr/>
          <a:lstStyle/>
          <a:p>
            <a:pPr>
              <a:buFontTx/>
              <a:buNone/>
            </a:pPr>
            <a:r>
              <a:rPr lang="ru-RU"/>
              <a:t>Возраст Байкала (20-25 млн. лет) еще раз говорит о том, что Байкал-это море.</a:t>
            </a:r>
          </a:p>
        </p:txBody>
      </p:sp>
      <p:pic>
        <p:nvPicPr>
          <p:cNvPr id="12292" name="Picture 4" descr="20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12035">
            <a:off x="1187450" y="1557338"/>
            <a:ext cx="6588125" cy="47974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404813"/>
            <a:ext cx="8229600" cy="4114800"/>
          </a:xfrm>
        </p:spPr>
        <p:txBody>
          <a:bodyPr/>
          <a:lstStyle/>
          <a:p>
            <a:pPr>
              <a:buFontTx/>
              <a:buNone/>
            </a:pPr>
            <a:r>
              <a:rPr lang="ru-RU" dirty="0"/>
              <a:t>Объем воды в Байкале около 23 тысяч кубических километров, что составляет 20% мировых и 90% российских запасов пресной воды. Такое большое количество воды в Байкале сравнимо с водными запасами моря. </a:t>
            </a:r>
          </a:p>
        </p:txBody>
      </p:sp>
      <p:pic>
        <p:nvPicPr>
          <p:cNvPr id="13316" name="Picture 4" descr="CRW_748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31048">
            <a:off x="3930455" y="2853117"/>
            <a:ext cx="4146550" cy="27670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7" name="Picture 5" descr="baikal_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212976"/>
            <a:ext cx="4248150" cy="31861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/>
              <a:t>В этом озере находится пресная, а не соленая вода</a:t>
            </a: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260350"/>
            <a:ext cx="8229600" cy="1384300"/>
          </a:xfrm>
        </p:spPr>
        <p:txBody>
          <a:bodyPr/>
          <a:lstStyle/>
          <a:p>
            <a:r>
              <a:rPr lang="ru-RU"/>
              <a:t>Байкал-это озеро, потому что:</a:t>
            </a:r>
          </a:p>
        </p:txBody>
      </p:sp>
      <p:pic>
        <p:nvPicPr>
          <p:cNvPr id="15364" name="Picture 4" descr="p5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58073" y="2479685"/>
            <a:ext cx="8170433" cy="35149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1907704" y="584535"/>
            <a:ext cx="5832648" cy="828241"/>
          </a:xfrm>
        </p:spPr>
        <p:txBody>
          <a:bodyPr/>
          <a:lstStyle/>
          <a:p>
            <a:pPr>
              <a:buFontTx/>
              <a:buNone/>
            </a:pPr>
            <a:r>
              <a:rPr lang="ru-RU" dirty="0"/>
              <a:t>Байкал находится на </a:t>
            </a:r>
            <a:r>
              <a:rPr lang="ru-RU" dirty="0" smtClean="0"/>
              <a:t>суше</a:t>
            </a:r>
            <a:endParaRPr lang="ru-RU" dirty="0"/>
          </a:p>
        </p:txBody>
      </p:sp>
      <p:pic>
        <p:nvPicPr>
          <p:cNvPr id="18436" name="Picture 4" descr="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12776"/>
            <a:ext cx="8137525" cy="384333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260350"/>
            <a:ext cx="8229600" cy="4114800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ru-RU" sz="2400" dirty="0"/>
              <a:t>Высота Байкала над уровнем моря около 470 м, а высота моря 0м</a:t>
            </a:r>
          </a:p>
        </p:txBody>
      </p:sp>
      <p:pic>
        <p:nvPicPr>
          <p:cNvPr id="16389" name="Picture 5" descr="img-3537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412776"/>
            <a:ext cx="7703125" cy="436510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73</TotalTime>
  <Words>177</Words>
  <Application>Microsoft Office PowerPoint</Application>
  <PresentationFormat>Экран (4:3)</PresentationFormat>
  <Paragraphs>12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Tahoma</vt:lpstr>
      <vt:lpstr>Wingdings</vt:lpstr>
      <vt:lpstr>Открытая</vt:lpstr>
      <vt:lpstr>Байкал - море или озеро ?</vt:lpstr>
      <vt:lpstr>Байкал - это море, потому что:</vt:lpstr>
      <vt:lpstr>Презентация PowerPoint</vt:lpstr>
      <vt:lpstr>Презентация PowerPoint</vt:lpstr>
      <vt:lpstr>Презентация PowerPoint</vt:lpstr>
      <vt:lpstr>Презентация PowerPoint</vt:lpstr>
      <vt:lpstr>Байкал-это озеро, потому что:</vt:lpstr>
      <vt:lpstr>Презентация PowerPoint</vt:lpstr>
      <vt:lpstr>Презентация PowerPoint</vt:lpstr>
      <vt:lpstr>Презентация PowerPoint</vt:lpstr>
    </vt:vector>
  </TitlesOfParts>
  <Company>2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Олег Грибан</cp:lastModifiedBy>
  <cp:revision>4</cp:revision>
  <dcterms:created xsi:type="dcterms:W3CDTF">2009-04-20T10:12:13Z</dcterms:created>
  <dcterms:modified xsi:type="dcterms:W3CDTF">2011-04-02T14:36:27Z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498327</vt:lpwstr>
  </property>
  <property fmtid="{D5CDD505-2E9C-101B-9397-08002B2CF9AE}" name="NXPowerLiteSettings" pid="3">
    <vt:lpwstr>F6000400038000</vt:lpwstr>
  </property>
  <property fmtid="{D5CDD505-2E9C-101B-9397-08002B2CF9AE}" name="NXPowerLiteVersion" pid="4">
    <vt:lpwstr>D4.3.1</vt:lpwstr>
  </property>
</Properties>
</file>