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63" r:id="rId4"/>
    <p:sldId id="257" r:id="rId5"/>
    <p:sldId id="259" r:id="rId6"/>
    <p:sldId id="260" r:id="rId7"/>
    <p:sldId id="264" r:id="rId8"/>
    <p:sldId id="261" r:id="rId9"/>
    <p:sldId id="265" r:id="rId10"/>
    <p:sldId id="262" r:id="rId11"/>
    <p:sldId id="258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59832" y="188640"/>
            <a:ext cx="597666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Департамент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Образования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г.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Москвы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Северное окружное управление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образования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ГБОУ Центр образования </a:t>
            </a:r>
            <a:endParaRPr lang="ru-RU" sz="32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№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1409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 descr="index_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736304" cy="235129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/>
            </a:r>
            <a:br>
              <a:rPr lang="ru-RU" b="1" dirty="0">
                <a:solidFill>
                  <a:schemeClr val="accent2"/>
                </a:solidFill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5830689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24944"/>
            <a:ext cx="2646145" cy="3726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30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224136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Крылатые выражения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979168" cy="47244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«ходить фертом»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«прописать ижицу»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«знать на ять»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«ходить буквой Г»</a:t>
            </a: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«Я – последняя буква в алфавите»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«зато Аз первая!»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700808"/>
            <a:ext cx="3303416" cy="3888432"/>
          </a:xfrm>
        </p:spPr>
      </p:pic>
    </p:spTree>
    <p:extLst>
      <p:ext uri="{BB962C8B-B14F-4D97-AF65-F5344CB8AC3E}">
        <p14:creationId xmlns:p14="http://schemas.microsoft.com/office/powerpoint/2010/main" val="252597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497" y="0"/>
            <a:ext cx="9842787" cy="7382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984776" cy="764704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Армянский алфавит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31640" y="1600200"/>
            <a:ext cx="7056784" cy="449309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Создатель 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Месроп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Маштоц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 создания – 405 год нашей эры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39 букв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Рукописные книги на армянском языке</a:t>
            </a:r>
          </a:p>
          <a:p>
            <a:pPr lvl="1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ачиная с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века</a:t>
            </a:r>
          </a:p>
          <a:p>
            <a:pPr lvl="1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ранятся в музее-хранилище Матенадаран в Ереване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9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История жизни: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кирилл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маштоц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1772816"/>
            <a:ext cx="9036496" cy="4608512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родом из зажиточных семей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получили прекрасное образование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знали несколько иностранных языков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занимали высокие посты при царском дворе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ушли из мирской жизни в священники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всю жизнь проповедовали христианское учение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- были причислены к лику святых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32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44016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Таинственная китайская 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женская азбука </a:t>
            </a:r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нюй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-шу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874044"/>
            <a:ext cx="6984776" cy="4583165"/>
          </a:xfrm>
        </p:spPr>
      </p:pic>
    </p:spTree>
    <p:extLst>
      <p:ext uri="{BB962C8B-B14F-4D97-AF65-F5344CB8AC3E}">
        <p14:creationId xmlns:p14="http://schemas.microsoft.com/office/powerpoint/2010/main" val="303409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792088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</a:rPr>
              <a:t>Тифинаг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 – алфавит берберов в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</a:rPr>
              <a:t>алжире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00610"/>
            <a:ext cx="8208912" cy="5191776"/>
          </a:xfrm>
        </p:spPr>
      </p:pic>
    </p:spTree>
    <p:extLst>
      <p:ext uri="{BB962C8B-B14F-4D97-AF65-F5344CB8AC3E}">
        <p14:creationId xmlns:p14="http://schemas.microsoft.com/office/powerpoint/2010/main" val="340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Исламские </a:t>
            </a:r>
            <a:r>
              <a:rPr lang="ru-RU" dirty="0" err="1" smtClean="0"/>
              <a:t>каллиграммы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8136904" cy="4896544"/>
          </a:xfrm>
        </p:spPr>
      </p:pic>
    </p:spTree>
    <p:extLst>
      <p:ext uri="{BB962C8B-B14F-4D97-AF65-F5344CB8AC3E}">
        <p14:creationId xmlns:p14="http://schemas.microsoft.com/office/powerpoint/2010/main" val="163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1656184"/>
          </a:xfrm>
        </p:spPr>
        <p:txBody>
          <a:bodyPr>
            <a:noAutofit/>
          </a:bodyPr>
          <a:lstStyle/>
          <a:p>
            <a:r>
              <a:rPr lang="ru-RU" sz="9600" dirty="0" smtClean="0">
                <a:solidFill>
                  <a:schemeClr val="accent1">
                    <a:lumMod val="75000"/>
                  </a:schemeClr>
                </a:solidFill>
              </a:rPr>
              <a:t>Алфавиты…</a:t>
            </a:r>
            <a:endParaRPr lang="ru-RU" sz="9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780929"/>
            <a:ext cx="8686800" cy="28803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… привычные и незнакомые</a:t>
            </a:r>
          </a:p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… простые и таинственные</a:t>
            </a:r>
          </a:p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… изученные и неизвестные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32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3706">
            <a:off x="-685824" y="-44548"/>
            <a:ext cx="4770283" cy="7475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7181">
            <a:off x="3956481" y="-765833"/>
            <a:ext cx="5452842" cy="3544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625">
            <a:off x="3532747" y="2886459"/>
            <a:ext cx="6100733" cy="40996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9"/>
            <a:ext cx="7776864" cy="1584176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Алфавиты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61048"/>
            <a:ext cx="6624736" cy="2016224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Истории создания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тайны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20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98221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Родная,  привычная для нас азбука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4162"/>
            <a:ext cx="6120679" cy="5259213"/>
          </a:xfrm>
        </p:spPr>
      </p:pic>
    </p:spTree>
    <p:extLst>
      <p:ext uri="{BB962C8B-B14F-4D97-AF65-F5344CB8AC3E}">
        <p14:creationId xmlns:p14="http://schemas.microsoft.com/office/powerpoint/2010/main" val="12021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87220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</a:rPr>
              <a:t>Древние алфавиты, которые употребляются в наше время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08912" cy="475252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- латинский	</a:t>
            </a:r>
          </a:p>
          <a:p>
            <a:endParaRPr lang="ru-RU" dirty="0" smtClean="0"/>
          </a:p>
          <a:p>
            <a:r>
              <a:rPr lang="ru-RU" dirty="0" smtClean="0"/>
              <a:t>- греческий		 - основа для многих европейских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		 и славянских алфавитов</a:t>
            </a:r>
          </a:p>
          <a:p>
            <a:r>
              <a:rPr lang="ru-RU" dirty="0" smtClean="0"/>
              <a:t>- кириллица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- еврейский		- оригинальные алфавиты,	</a:t>
            </a:r>
            <a:endParaRPr lang="ru-RU" dirty="0"/>
          </a:p>
          <a:p>
            <a:r>
              <a:rPr lang="ru-RU" dirty="0" smtClean="0"/>
              <a:t>- армянский		созданы для своего народа</a:t>
            </a:r>
          </a:p>
          <a:p>
            <a:r>
              <a:rPr lang="ru-RU" dirty="0" smtClean="0"/>
              <a:t>- грузинский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-арабский		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699792" y="1772816"/>
            <a:ext cx="576064" cy="187220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2771800" y="4149080"/>
            <a:ext cx="504056" cy="12241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3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108012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Кириллица и глаголица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8800"/>
            <a:ext cx="3600400" cy="468052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068" y="1628800"/>
            <a:ext cx="3220864" cy="4608512"/>
          </a:xfrm>
        </p:spPr>
      </p:pic>
    </p:spTree>
    <p:extLst>
      <p:ext uri="{BB962C8B-B14F-4D97-AF65-F5344CB8AC3E}">
        <p14:creationId xmlns:p14="http://schemas.microsoft.com/office/powerpoint/2010/main" val="33534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86409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Таинственное послание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340768"/>
            <a:ext cx="419100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/>
              <a:t>Я знаю буквы: письмо - это достояние.</a:t>
            </a:r>
            <a:br>
              <a:rPr lang="ru-RU" b="1" i="1" dirty="0"/>
            </a:br>
            <a:r>
              <a:rPr lang="ru-RU" b="1" i="1" dirty="0"/>
              <a:t>Трудитесь усердно, земляне,</a:t>
            </a:r>
            <a:br>
              <a:rPr lang="ru-RU" b="1" i="1" dirty="0"/>
            </a:br>
            <a:r>
              <a:rPr lang="ru-RU" b="1" i="1" dirty="0" smtClean="0"/>
              <a:t>как </a:t>
            </a:r>
            <a:r>
              <a:rPr lang="ru-RU" b="1" i="1" dirty="0"/>
              <a:t>подобает разумным людям - постигайте мироздание!</a:t>
            </a:r>
            <a:br>
              <a:rPr lang="ru-RU" b="1" i="1" dirty="0"/>
            </a:br>
            <a:r>
              <a:rPr lang="ru-RU" b="1" i="1" dirty="0"/>
              <a:t>Несите слово </a:t>
            </a:r>
            <a:r>
              <a:rPr lang="ru-RU" b="1" i="1" dirty="0" smtClean="0"/>
              <a:t>убежденно,</a:t>
            </a:r>
          </a:p>
          <a:p>
            <a:r>
              <a:rPr lang="ru-RU" b="1" i="1" dirty="0" smtClean="0"/>
              <a:t>знание </a:t>
            </a:r>
            <a:r>
              <a:rPr lang="ru-RU" b="1" i="1" dirty="0"/>
              <a:t>- дар Божий!</a:t>
            </a:r>
            <a:endParaRPr lang="ru-RU" dirty="0"/>
          </a:p>
          <a:p>
            <a:r>
              <a:rPr lang="ru-RU" b="1" i="1" dirty="0"/>
              <a:t>Дерзайте, вникайте, чтобы Сущего свет постичь!</a:t>
            </a:r>
            <a:endParaRPr lang="ru-RU" dirty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060848"/>
            <a:ext cx="1728192" cy="3136348"/>
          </a:xfrm>
        </p:spPr>
      </p:pic>
    </p:spTree>
    <p:extLst>
      <p:ext uri="{BB962C8B-B14F-4D97-AF65-F5344CB8AC3E}">
        <p14:creationId xmlns:p14="http://schemas.microsoft.com/office/powerpoint/2010/main" val="18139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87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686800" cy="1109808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6">
                    <a:lumMod val="50000"/>
                  </a:schemeClr>
                </a:solidFill>
              </a:rPr>
              <a:t>«Обиженная» буква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92896"/>
            <a:ext cx="3472698" cy="4126209"/>
          </a:xfr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68626552"/>
              </p:ext>
            </p:extLst>
          </p:nvPr>
        </p:nvGraphicFramePr>
        <p:xfrm>
          <a:off x="4644008" y="1772815"/>
          <a:ext cx="4176464" cy="4949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3996"/>
                <a:gridCol w="2042468"/>
              </a:tblGrid>
              <a:tr h="126253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 в начале слова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 в конце слова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1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Ёжик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бельЁ</a:t>
                      </a:r>
                      <a:endParaRPr lang="ru-RU" sz="2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1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Ёкнуть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ещЁ</a:t>
                      </a:r>
                      <a:endParaRPr lang="ru-RU" sz="2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1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Ёрш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враньЁ</a:t>
                      </a:r>
                      <a:endParaRPr lang="ru-RU" sz="2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12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Ёжиться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вороньЁ</a:t>
                      </a:r>
                      <a:endParaRPr lang="ru-RU" sz="2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0895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Ёлка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ru-RU" sz="2800" b="1" dirty="0" err="1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моЁ</a:t>
                      </a:r>
                      <a:r>
                        <a:rPr lang="ru-RU" sz="28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2800" b="1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твоЁ</a:t>
                      </a:r>
                      <a:endParaRPr lang="ru-RU" sz="28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23528" y="1412776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+mj-lt"/>
                <a:cs typeface="Times New Roman" pitchFamily="18" charset="0"/>
              </a:rPr>
              <a:t>28 ноября 1783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39552" y="457200"/>
            <a:ext cx="7704856" cy="838200"/>
          </a:xfrm>
        </p:spPr>
        <p:txBody>
          <a:bodyPr>
            <a:normAutofit fontScale="90000"/>
          </a:bodyPr>
          <a:lstStyle/>
          <a:p>
            <a:r>
              <a:rPr lang="ru-RU" sz="7300" dirty="0" smtClean="0">
                <a:solidFill>
                  <a:schemeClr val="accent6">
                    <a:lumMod val="50000"/>
                  </a:schemeClr>
                </a:solidFill>
              </a:rPr>
              <a:t>«дорогая»   буква </a:t>
            </a:r>
            <a:endParaRPr lang="ru-RU" sz="73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04800" y="5013176"/>
            <a:ext cx="8686800" cy="1440159"/>
          </a:xfrm>
        </p:spPr>
        <p:txBody>
          <a:bodyPr>
            <a:normAutofit/>
          </a:bodyPr>
          <a:lstStyle/>
          <a:p>
            <a:r>
              <a:rPr lang="ru-RU" sz="4400" b="1" i="1" dirty="0" err="1">
                <a:solidFill>
                  <a:schemeClr val="accent6">
                    <a:lumMod val="50000"/>
                  </a:schemeClr>
                </a:solidFill>
              </a:rPr>
              <a:t>къБогомъизъбраномуцарю</a:t>
            </a:r>
            <a:endParaRPr lang="ru-RU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1" name="Picture 3" descr="C:\Users\Пользователь\Desktop\Алфавит\ya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44824"/>
            <a:ext cx="2347461" cy="293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4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833</TotalTime>
  <Words>220</Words>
  <Application>Microsoft Office PowerPoint</Application>
  <PresentationFormat>Экран 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Презентация PowerPoint</vt:lpstr>
      <vt:lpstr>Алфавиты</vt:lpstr>
      <vt:lpstr>Родная,  привычная для нас азбука</vt:lpstr>
      <vt:lpstr>Древние алфавиты, которые употребляются в наше время</vt:lpstr>
      <vt:lpstr>Кириллица и глаголица</vt:lpstr>
      <vt:lpstr>Таинственное послание</vt:lpstr>
      <vt:lpstr>Презентация PowerPoint</vt:lpstr>
      <vt:lpstr>«Обиженная» буква</vt:lpstr>
      <vt:lpstr>«дорогая»   буква </vt:lpstr>
      <vt:lpstr>Крылатые выражения</vt:lpstr>
      <vt:lpstr>Армянский алфавит</vt:lpstr>
      <vt:lpstr>История жизни: кирилл и маштоц</vt:lpstr>
      <vt:lpstr>Таинственная китайская  женская азбука нюй-шу</vt:lpstr>
      <vt:lpstr>Тифинаг – алфавит берберов в алжире</vt:lpstr>
      <vt:lpstr>Исламские каллиграммы</vt:lpstr>
      <vt:lpstr>Алфавиты…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Алфавиты</dc:title>
  <dc:creator>Пользователь</dc:creator>
  <cp:lastModifiedBy>Пользователь</cp:lastModifiedBy>
  <cp:revision>31</cp:revision>
  <dcterms:created xsi:type="dcterms:W3CDTF">2011-12-18T10:51:56Z</dcterms:created>
  <dcterms:modified xsi:type="dcterms:W3CDTF">2012-01-29T17:34:26Z</dcterms:modified>
</cp:coreProperties>
</file>