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64" r:id="rId2"/>
    <p:sldId id="262" r:id="rId3"/>
    <p:sldId id="271" r:id="rId4"/>
    <p:sldId id="272" r:id="rId5"/>
    <p:sldId id="265" r:id="rId6"/>
    <p:sldId id="258" r:id="rId7"/>
    <p:sldId id="266" r:id="rId8"/>
    <p:sldId id="273" r:id="rId9"/>
    <p:sldId id="259" r:id="rId10"/>
    <p:sldId id="275" r:id="rId11"/>
    <p:sldId id="260" r:id="rId12"/>
    <p:sldId id="277" r:id="rId13"/>
    <p:sldId id="267" r:id="rId14"/>
    <p:sldId id="274" r:id="rId15"/>
    <p:sldId id="279" r:id="rId16"/>
    <p:sldId id="280" r:id="rId17"/>
    <p:sldId id="27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66"/>
    <a:srgbClr val="00FF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 varScale="1">
        <p:scale>
          <a:sx n="55" d="100"/>
          <a:sy n="55" d="100"/>
        </p:scale>
        <p:origin x="-102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66626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6627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F3FB7-3C93-4F74-AA96-D8E28DDF8A56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BBF62-1C0D-4879-B641-C790ADCDC2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735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78D0C-B6A2-4C9D-8199-5D2C3D1A5BB1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6DD46-1285-490B-B432-5D5E4BACB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25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F8B5C-9761-4B5C-A171-EE16C6DC6EC8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7855B-A061-4CEC-8EC0-83BEA97F2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18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88C79-CBD5-4270-B9F1-64CA3F2AD6A2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9A295-F433-4D53-9AD4-26774F558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1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5434B-FFB6-4156-B74A-9AA860658CC1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91100F-F9ED-4FB8-AE15-335EBA4208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96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B0C00A-3246-4CF7-94DC-FA878CC486EB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F408E-ED73-4FF4-801A-3B15AF903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705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A296C-75B1-4E54-A0C7-5F1E2308E020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AFFA7-057C-46BA-B248-24210D3D9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523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D1EA1-DCF7-4EA5-BA01-324F4006E206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2BB64-E7ED-48E9-91E7-3132704CFA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80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28F57-DDA4-4EBA-9343-9070245A2463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22573-EBBA-4D63-AA88-2B12B1E886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77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99D9A-4076-4509-AE2F-0DD97466FCE1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F8314-262C-40E4-B9CE-481500225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3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F7BE7-C26E-490C-801F-EE3DF9EA04CB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BE215-A5CF-43FE-A270-A728E3D6A3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359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C6D61-EF95-4B3E-B38A-738AADCBF52F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8BA55-1B86-4292-95A9-FCE0B58C8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44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5540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5542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3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4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5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6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7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8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49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0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1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2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5554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5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6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7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8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59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0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1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2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3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4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5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6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7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8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69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0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1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5573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4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5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6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7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8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79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0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1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2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3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4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5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6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7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8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89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5591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92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93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94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95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96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597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559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60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60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602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6560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5604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5605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7634B547-FC17-402A-84AB-784B026E7A9D}" type="datetimeFigureOut">
              <a:rPr lang="ru-RU"/>
              <a:pPr>
                <a:defRPr/>
              </a:pPr>
              <a:t>07.11.2013</a:t>
            </a:fld>
            <a:endParaRPr lang="ru-RU"/>
          </a:p>
        </p:txBody>
      </p:sp>
      <p:sp>
        <p:nvSpPr>
          <p:cNvPr id="65606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607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BDCE179F-C674-44D3-9C35-8B2128713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7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hyperlink" Target="http://s48.radikal.ru/i120/0810/6d/30a900fbb6b2.jpg" TargetMode="External"/><Relationship Id="rId7" Type="http://schemas.openxmlformats.org/officeDocument/2006/relationships/hyperlink" Target="http://www.sibprom-nsk.ru/content/catalog/small/13_img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hyperlink" Target="http://bpressa.ru/products_pictures/104013.gif" TargetMode="Externa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xima.com.ua/scan/multi_pict8_b.jpg" TargetMode="External"/><Relationship Id="rId3" Type="http://schemas.openxmlformats.org/officeDocument/2006/relationships/image" Target="../media/image36.jpeg"/><Relationship Id="rId7" Type="http://schemas.openxmlformats.org/officeDocument/2006/relationships/image" Target="../media/image38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azeta.aif.ru/data/mags/astrakhan/140/pics/02_03_00.jpg" TargetMode="External"/><Relationship Id="rId5" Type="http://schemas.openxmlformats.org/officeDocument/2006/relationships/image" Target="../media/image37.jpeg"/><Relationship Id="rId4" Type="http://schemas.openxmlformats.org/officeDocument/2006/relationships/hyperlink" Target="http://www.megamir.com.ua/news/wp-content/uploads/2008/03/3026.jpg" TargetMode="External"/><Relationship Id="rId9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gif"/><Relationship Id="rId2" Type="http://schemas.openxmlformats.org/officeDocument/2006/relationships/hyperlink" Target="http://letopisi.ru/index.php/%D0%A1%D1%82%D0%BE%D0%BB%D1%8F%D1%8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letopisi.ru/index.php/%D0%98%D0%B7%D0%BE%D0%B1%D1%80%D0%B0%D0%B6%D0%B5%D0%BD%D0%B8%D0%B5:Master_2.jpg" TargetMode="External"/><Relationship Id="rId7" Type="http://schemas.openxmlformats.org/officeDocument/2006/relationships/hyperlink" Target="http://letopisi.ru/index.php/%D0%98%D0%B7%D0%BE%D0%B1%D1%80%D0%B0%D0%B6%D0%B5%D0%BD%D0%B8%D0%B5:Master_4.jpg" TargetMode="External"/><Relationship Id="rId2" Type="http://schemas.openxmlformats.org/officeDocument/2006/relationships/image" Target="http://www.tns-counter.ru/V13a****yandex_ru/ru/CP1251/tmsec=yandex_images/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hyperlink" Target="http://letopisi.ru/index.php/%D0%98%D0%B7%D0%BE%D0%B1%D1%80%D0%B0%D0%B6%D0%B5%D0%BD%D0%B8%D0%B5:Master_3.jpg" TargetMode="External"/><Relationship Id="rId4" Type="http://schemas.openxmlformats.org/officeDocument/2006/relationships/image" Target="../media/image21.jpe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6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138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Проект «Мой выбор»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4211638" y="2781300"/>
            <a:ext cx="4681537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Выполнил ученик 9 класса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b="1"/>
              <a:t>ГОУ ЛО «Тихвинской специальной школы – интерната»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800" b="1"/>
              <a:t>Алябин Александр</a:t>
            </a:r>
          </a:p>
          <a:p>
            <a:pPr eaLnBrk="1" hangingPunct="1">
              <a:spcBef>
                <a:spcPct val="50000"/>
              </a:spcBef>
            </a:pPr>
            <a:endParaRPr lang="ru-RU" sz="2800" b="1"/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250825" y="5516563"/>
            <a:ext cx="86756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4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«Если удачно выберете труд и вложите в него всю душу, то счастье само вас отыщет» (К. Д. Ушинский)</a:t>
            </a:r>
          </a:p>
        </p:txBody>
      </p:sp>
      <p:sp>
        <p:nvSpPr>
          <p:cNvPr id="3080" name="AutoShape 8" descr="Рисунок1"/>
          <p:cNvSpPr>
            <a:spLocks noChangeArrowheads="1"/>
          </p:cNvSpPr>
          <p:nvPr/>
        </p:nvSpPr>
        <p:spPr bwMode="auto">
          <a:xfrm>
            <a:off x="1331913" y="1628775"/>
            <a:ext cx="2879725" cy="3816350"/>
          </a:xfrm>
          <a:prstGeom prst="bevel">
            <a:avLst>
              <a:gd name="adj" fmla="val 2648"/>
            </a:avLst>
          </a:prstGeom>
          <a:blipFill dpi="0" rotWithShape="1">
            <a:blip r:embed="rId2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6" grpId="0"/>
      <p:bldP spid="22536" grpId="0"/>
      <p:bldP spid="308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07950" y="1995488"/>
            <a:ext cx="14398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Разметка деталей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7380288" y="1916113"/>
            <a:ext cx="1728787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Обработка деталей изделия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827088" y="6381750"/>
            <a:ext cx="25923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Работа на станке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716463" y="6381750"/>
            <a:ext cx="3887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Соединение деталей изделия</a:t>
            </a:r>
          </a:p>
        </p:txBody>
      </p:sp>
      <p:sp>
        <p:nvSpPr>
          <p:cNvPr id="12303" name="WordArt 8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87137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Работа в мастерской</a:t>
            </a:r>
          </a:p>
        </p:txBody>
      </p:sp>
      <p:sp>
        <p:nvSpPr>
          <p:cNvPr id="12304" name="AutoShape 16" descr="Рисунок7"/>
          <p:cNvSpPr>
            <a:spLocks noChangeArrowheads="1"/>
          </p:cNvSpPr>
          <p:nvPr/>
        </p:nvSpPr>
        <p:spPr bwMode="auto">
          <a:xfrm>
            <a:off x="1619250" y="1052513"/>
            <a:ext cx="2087563" cy="2735262"/>
          </a:xfrm>
          <a:prstGeom prst="bevel">
            <a:avLst>
              <a:gd name="adj" fmla="val 1778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5" name="AutoShape 17" descr="Рисунок8"/>
          <p:cNvSpPr>
            <a:spLocks noChangeArrowheads="1"/>
          </p:cNvSpPr>
          <p:nvPr/>
        </p:nvSpPr>
        <p:spPr bwMode="auto">
          <a:xfrm>
            <a:off x="5221288" y="1054100"/>
            <a:ext cx="2087562" cy="2735263"/>
          </a:xfrm>
          <a:prstGeom prst="bevel">
            <a:avLst>
              <a:gd name="adj" fmla="val 1778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6" name="AutoShape 18" descr="Рисунок9"/>
          <p:cNvSpPr>
            <a:spLocks noChangeArrowheads="1"/>
          </p:cNvSpPr>
          <p:nvPr/>
        </p:nvSpPr>
        <p:spPr bwMode="auto">
          <a:xfrm>
            <a:off x="539750" y="4006850"/>
            <a:ext cx="3241675" cy="2374900"/>
          </a:xfrm>
          <a:prstGeom prst="bevel">
            <a:avLst>
              <a:gd name="adj" fmla="val 1778"/>
            </a:avLst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7" name="AutoShape 19" descr="Рисунок10"/>
          <p:cNvSpPr>
            <a:spLocks noChangeArrowheads="1"/>
          </p:cNvSpPr>
          <p:nvPr/>
        </p:nvSpPr>
        <p:spPr bwMode="auto">
          <a:xfrm>
            <a:off x="4645025" y="4005263"/>
            <a:ext cx="1871663" cy="2376487"/>
          </a:xfrm>
          <a:prstGeom prst="bevel">
            <a:avLst>
              <a:gd name="adj" fmla="val 1778"/>
            </a:avLst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8" name="AutoShape 20" descr="Рисунок11"/>
          <p:cNvSpPr>
            <a:spLocks noChangeArrowheads="1"/>
          </p:cNvSpPr>
          <p:nvPr/>
        </p:nvSpPr>
        <p:spPr bwMode="auto">
          <a:xfrm>
            <a:off x="6732588" y="4005263"/>
            <a:ext cx="1871662" cy="2376487"/>
          </a:xfrm>
          <a:prstGeom prst="bevel">
            <a:avLst>
              <a:gd name="adj" fmla="val 1778"/>
            </a:avLst>
          </a:prstGeom>
          <a:blipFill dpi="0" rotWithShape="1">
            <a:blip r:embed="rId7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2300" grpId="0"/>
      <p:bldP spid="12301" grpId="0"/>
      <p:bldP spid="12302" grpId="0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356100" y="1844675"/>
            <a:ext cx="4679950" cy="41767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2800" smtClean="0"/>
              <a:t>высокий уровень шума в помещении;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2800" smtClean="0"/>
              <a:t>деревянная стружка и пыль; 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2800" smtClean="0"/>
              <a:t>сильные запахи обрабатывающих растворов </a:t>
            </a:r>
            <a:r>
              <a:rPr lang="ru-RU" sz="2400" smtClean="0"/>
              <a:t>(лаки, воск, краски, клеи и др.)</a:t>
            </a:r>
            <a:r>
              <a:rPr lang="ru-RU" sz="2800" smtClean="0"/>
              <a:t>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2800" smtClean="0"/>
              <a:t>возможность получения травмы. </a:t>
            </a:r>
          </a:p>
        </p:txBody>
      </p:sp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>
            <a:off x="827088" y="338138"/>
            <a:ext cx="7489825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Минусы профессии</a:t>
            </a:r>
          </a:p>
        </p:txBody>
      </p:sp>
      <p:pic>
        <p:nvPicPr>
          <p:cNvPr id="13320" name="Picture 8" descr="Картинка 40 из 10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276475"/>
            <a:ext cx="4105275" cy="2705100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Картинка 1 из 14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338" y="1628775"/>
            <a:ext cx="3452812" cy="4899025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Картинка 19 из 327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628775"/>
            <a:ext cx="3367088" cy="4895850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51" name="Picture 15" descr="Картинка 18 из 33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1198563"/>
            <a:ext cx="1355725" cy="3959225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2" name="WordArt 5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489825" cy="787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Правила рабочего человека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270000"/>
            <a:ext cx="7283450" cy="4895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1.  Столяр - профессия мужская.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2.  Должен быть здоровым, сильным, закалённым и выносливым.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3.  Большое значение имеет хороший глазомер и реакция, чёткая координация движения рук.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4.  Должен обладать хорошим слухом.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5.  Обладать фантазией и художественным вкусом.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6.  Уметь рисовать и чертить.</a:t>
            </a:r>
          </a:p>
        </p:txBody>
      </p:sp>
      <p:sp>
        <p:nvSpPr>
          <p:cNvPr id="15363" name="WordArt 5"/>
          <p:cNvSpPr>
            <a:spLocks noChangeArrowheads="1" noChangeShapeType="1" noTextEdit="1"/>
          </p:cNvSpPr>
          <p:nvPr/>
        </p:nvSpPr>
        <p:spPr bwMode="auto">
          <a:xfrm>
            <a:off x="1908175" y="404813"/>
            <a:ext cx="6753225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Требования к будущему столяру</a:t>
            </a: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179388" y="188913"/>
            <a:ext cx="8713787" cy="6553200"/>
            <a:chOff x="113" y="119"/>
            <a:chExt cx="5489" cy="4128"/>
          </a:xfrm>
        </p:grpSpPr>
        <p:grpSp>
          <p:nvGrpSpPr>
            <p:cNvPr id="15365" name="Group 8"/>
            <p:cNvGrpSpPr>
              <a:grpSpLocks/>
            </p:cNvGrpSpPr>
            <p:nvPr/>
          </p:nvGrpSpPr>
          <p:grpSpPr bwMode="auto">
            <a:xfrm flipH="1">
              <a:off x="158" y="119"/>
              <a:ext cx="800" cy="671"/>
              <a:chOff x="4" y="3238"/>
              <a:chExt cx="949" cy="721"/>
            </a:xfrm>
          </p:grpSpPr>
          <p:sp>
            <p:nvSpPr>
              <p:cNvPr id="15368" name="Freeform 9"/>
              <p:cNvSpPr>
                <a:spLocks/>
              </p:cNvSpPr>
              <p:nvPr/>
            </p:nvSpPr>
            <p:spPr bwMode="auto">
              <a:xfrm>
                <a:off x="72" y="3558"/>
                <a:ext cx="100" cy="119"/>
              </a:xfrm>
              <a:custGeom>
                <a:avLst/>
                <a:gdLst>
                  <a:gd name="T0" fmla="*/ 0 w 200"/>
                  <a:gd name="T1" fmla="*/ 86 h 238"/>
                  <a:gd name="T2" fmla="*/ 25 w 200"/>
                  <a:gd name="T3" fmla="*/ 119 h 238"/>
                  <a:gd name="T4" fmla="*/ 100 w 200"/>
                  <a:gd name="T5" fmla="*/ 23 h 238"/>
                  <a:gd name="T6" fmla="*/ 81 w 200"/>
                  <a:gd name="T7" fmla="*/ 0 h 238"/>
                  <a:gd name="T8" fmla="*/ 77 w 200"/>
                  <a:gd name="T9" fmla="*/ 2 h 238"/>
                  <a:gd name="T10" fmla="*/ 68 w 200"/>
                  <a:gd name="T11" fmla="*/ 6 h 238"/>
                  <a:gd name="T12" fmla="*/ 53 w 200"/>
                  <a:gd name="T13" fmla="*/ 13 h 238"/>
                  <a:gd name="T14" fmla="*/ 39 w 200"/>
                  <a:gd name="T15" fmla="*/ 23 h 238"/>
                  <a:gd name="T16" fmla="*/ 23 w 200"/>
                  <a:gd name="T17" fmla="*/ 35 h 238"/>
                  <a:gd name="T18" fmla="*/ 11 w 200"/>
                  <a:gd name="T19" fmla="*/ 50 h 238"/>
                  <a:gd name="T20" fmla="*/ 2 w 200"/>
                  <a:gd name="T21" fmla="*/ 67 h 238"/>
                  <a:gd name="T22" fmla="*/ 0 w 200"/>
                  <a:gd name="T23" fmla="*/ 86 h 23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00"/>
                  <a:gd name="T37" fmla="*/ 0 h 238"/>
                  <a:gd name="T38" fmla="*/ 200 w 200"/>
                  <a:gd name="T39" fmla="*/ 238 h 23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00" h="238">
                    <a:moveTo>
                      <a:pt x="0" y="171"/>
                    </a:moveTo>
                    <a:lnTo>
                      <a:pt x="49" y="238"/>
                    </a:lnTo>
                    <a:lnTo>
                      <a:pt x="200" y="46"/>
                    </a:lnTo>
                    <a:lnTo>
                      <a:pt x="161" y="0"/>
                    </a:lnTo>
                    <a:lnTo>
                      <a:pt x="153" y="3"/>
                    </a:lnTo>
                    <a:lnTo>
                      <a:pt x="135" y="12"/>
                    </a:lnTo>
                    <a:lnTo>
                      <a:pt x="107" y="26"/>
                    </a:lnTo>
                    <a:lnTo>
                      <a:pt x="77" y="46"/>
                    </a:lnTo>
                    <a:lnTo>
                      <a:pt x="46" y="70"/>
                    </a:lnTo>
                    <a:lnTo>
                      <a:pt x="21" y="100"/>
                    </a:lnTo>
                    <a:lnTo>
                      <a:pt x="3" y="133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9" name="Freeform 10"/>
              <p:cNvSpPr>
                <a:spLocks/>
              </p:cNvSpPr>
              <p:nvPr/>
            </p:nvSpPr>
            <p:spPr bwMode="auto">
              <a:xfrm>
                <a:off x="15" y="3794"/>
                <a:ext cx="755" cy="151"/>
              </a:xfrm>
              <a:custGeom>
                <a:avLst/>
                <a:gdLst>
                  <a:gd name="T0" fmla="*/ 750 w 1510"/>
                  <a:gd name="T1" fmla="*/ 150 h 300"/>
                  <a:gd name="T2" fmla="*/ 727 w 1510"/>
                  <a:gd name="T3" fmla="*/ 148 h 300"/>
                  <a:gd name="T4" fmla="*/ 690 w 1510"/>
                  <a:gd name="T5" fmla="*/ 143 h 300"/>
                  <a:gd name="T6" fmla="*/ 644 w 1510"/>
                  <a:gd name="T7" fmla="*/ 138 h 300"/>
                  <a:gd name="T8" fmla="*/ 592 w 1510"/>
                  <a:gd name="T9" fmla="*/ 132 h 300"/>
                  <a:gd name="T10" fmla="*/ 538 w 1510"/>
                  <a:gd name="T11" fmla="*/ 127 h 300"/>
                  <a:gd name="T12" fmla="*/ 486 w 1510"/>
                  <a:gd name="T13" fmla="*/ 122 h 300"/>
                  <a:gd name="T14" fmla="*/ 441 w 1510"/>
                  <a:gd name="T15" fmla="*/ 120 h 300"/>
                  <a:gd name="T16" fmla="*/ 417 w 1510"/>
                  <a:gd name="T17" fmla="*/ 128 h 300"/>
                  <a:gd name="T18" fmla="*/ 404 w 1510"/>
                  <a:gd name="T19" fmla="*/ 139 h 300"/>
                  <a:gd name="T20" fmla="*/ 391 w 1510"/>
                  <a:gd name="T21" fmla="*/ 147 h 300"/>
                  <a:gd name="T22" fmla="*/ 378 w 1510"/>
                  <a:gd name="T23" fmla="*/ 149 h 300"/>
                  <a:gd name="T24" fmla="*/ 364 w 1510"/>
                  <a:gd name="T25" fmla="*/ 148 h 300"/>
                  <a:gd name="T26" fmla="*/ 351 w 1510"/>
                  <a:gd name="T27" fmla="*/ 142 h 300"/>
                  <a:gd name="T28" fmla="*/ 339 w 1510"/>
                  <a:gd name="T29" fmla="*/ 132 h 300"/>
                  <a:gd name="T30" fmla="*/ 328 w 1510"/>
                  <a:gd name="T31" fmla="*/ 119 h 300"/>
                  <a:gd name="T32" fmla="*/ 0 w 1510"/>
                  <a:gd name="T33" fmla="*/ 124 h 300"/>
                  <a:gd name="T34" fmla="*/ 21 w 1510"/>
                  <a:gd name="T35" fmla="*/ 69 h 300"/>
                  <a:gd name="T36" fmla="*/ 26 w 1510"/>
                  <a:gd name="T37" fmla="*/ 36 h 300"/>
                  <a:gd name="T38" fmla="*/ 24 w 1510"/>
                  <a:gd name="T39" fmla="*/ 14 h 300"/>
                  <a:gd name="T40" fmla="*/ 38 w 1510"/>
                  <a:gd name="T41" fmla="*/ 2 h 300"/>
                  <a:gd name="T42" fmla="*/ 55 w 1510"/>
                  <a:gd name="T43" fmla="*/ 2 h 300"/>
                  <a:gd name="T44" fmla="*/ 77 w 1510"/>
                  <a:gd name="T45" fmla="*/ 1 h 300"/>
                  <a:gd name="T46" fmla="*/ 101 w 1510"/>
                  <a:gd name="T47" fmla="*/ 2 h 300"/>
                  <a:gd name="T48" fmla="*/ 126 w 1510"/>
                  <a:gd name="T49" fmla="*/ 2 h 300"/>
                  <a:gd name="T50" fmla="*/ 151 w 1510"/>
                  <a:gd name="T51" fmla="*/ 2 h 300"/>
                  <a:gd name="T52" fmla="*/ 173 w 1510"/>
                  <a:gd name="T53" fmla="*/ 2 h 300"/>
                  <a:gd name="T54" fmla="*/ 192 w 1510"/>
                  <a:gd name="T55" fmla="*/ 3 h 300"/>
                  <a:gd name="T56" fmla="*/ 208 w 1510"/>
                  <a:gd name="T57" fmla="*/ 3 h 300"/>
                  <a:gd name="T58" fmla="*/ 226 w 1510"/>
                  <a:gd name="T59" fmla="*/ 3 h 300"/>
                  <a:gd name="T60" fmla="*/ 247 w 1510"/>
                  <a:gd name="T61" fmla="*/ 3 h 300"/>
                  <a:gd name="T62" fmla="*/ 271 w 1510"/>
                  <a:gd name="T63" fmla="*/ 4 h 300"/>
                  <a:gd name="T64" fmla="*/ 295 w 1510"/>
                  <a:gd name="T65" fmla="*/ 6 h 300"/>
                  <a:gd name="T66" fmla="*/ 319 w 1510"/>
                  <a:gd name="T67" fmla="*/ 9 h 300"/>
                  <a:gd name="T68" fmla="*/ 342 w 1510"/>
                  <a:gd name="T69" fmla="*/ 15 h 300"/>
                  <a:gd name="T70" fmla="*/ 363 w 1510"/>
                  <a:gd name="T71" fmla="*/ 25 h 300"/>
                  <a:gd name="T72" fmla="*/ 390 w 1510"/>
                  <a:gd name="T73" fmla="*/ 23 h 300"/>
                  <a:gd name="T74" fmla="*/ 424 w 1510"/>
                  <a:gd name="T75" fmla="*/ 10 h 300"/>
                  <a:gd name="T76" fmla="*/ 453 w 1510"/>
                  <a:gd name="T77" fmla="*/ 3 h 300"/>
                  <a:gd name="T78" fmla="*/ 477 w 1510"/>
                  <a:gd name="T79" fmla="*/ 0 h 300"/>
                  <a:gd name="T80" fmla="*/ 499 w 1510"/>
                  <a:gd name="T81" fmla="*/ 1 h 300"/>
                  <a:gd name="T82" fmla="*/ 518 w 1510"/>
                  <a:gd name="T83" fmla="*/ 4 h 300"/>
                  <a:gd name="T84" fmla="*/ 535 w 1510"/>
                  <a:gd name="T85" fmla="*/ 9 h 300"/>
                  <a:gd name="T86" fmla="*/ 550 w 1510"/>
                  <a:gd name="T87" fmla="*/ 14 h 300"/>
                  <a:gd name="T88" fmla="*/ 565 w 1510"/>
                  <a:gd name="T89" fmla="*/ 19 h 300"/>
                  <a:gd name="T90" fmla="*/ 581 w 1510"/>
                  <a:gd name="T91" fmla="*/ 24 h 300"/>
                  <a:gd name="T92" fmla="*/ 598 w 1510"/>
                  <a:gd name="T93" fmla="*/ 28 h 300"/>
                  <a:gd name="T94" fmla="*/ 614 w 1510"/>
                  <a:gd name="T95" fmla="*/ 33 h 300"/>
                  <a:gd name="T96" fmla="*/ 630 w 1510"/>
                  <a:gd name="T97" fmla="*/ 36 h 300"/>
                  <a:gd name="T98" fmla="*/ 645 w 1510"/>
                  <a:gd name="T99" fmla="*/ 38 h 300"/>
                  <a:gd name="T100" fmla="*/ 658 w 1510"/>
                  <a:gd name="T101" fmla="*/ 40 h 300"/>
                  <a:gd name="T102" fmla="*/ 668 w 1510"/>
                  <a:gd name="T103" fmla="*/ 40 h 300"/>
                  <a:gd name="T104" fmla="*/ 680 w 1510"/>
                  <a:gd name="T105" fmla="*/ 39 h 300"/>
                  <a:gd name="T106" fmla="*/ 702 w 1510"/>
                  <a:gd name="T107" fmla="*/ 33 h 300"/>
                  <a:gd name="T108" fmla="*/ 725 w 1510"/>
                  <a:gd name="T109" fmla="*/ 28 h 300"/>
                  <a:gd name="T110" fmla="*/ 743 w 1510"/>
                  <a:gd name="T111" fmla="*/ 28 h 300"/>
                  <a:gd name="T112" fmla="*/ 749 w 1510"/>
                  <a:gd name="T113" fmla="*/ 57 h 300"/>
                  <a:gd name="T114" fmla="*/ 754 w 1510"/>
                  <a:gd name="T115" fmla="*/ 128 h 30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510"/>
                  <a:gd name="T175" fmla="*/ 0 h 300"/>
                  <a:gd name="T176" fmla="*/ 1510 w 1510"/>
                  <a:gd name="T177" fmla="*/ 300 h 30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510" h="300">
                    <a:moveTo>
                      <a:pt x="1510" y="300"/>
                    </a:moveTo>
                    <a:lnTo>
                      <a:pt x="1499" y="299"/>
                    </a:lnTo>
                    <a:lnTo>
                      <a:pt x="1480" y="297"/>
                    </a:lnTo>
                    <a:lnTo>
                      <a:pt x="1453" y="295"/>
                    </a:lnTo>
                    <a:lnTo>
                      <a:pt x="1419" y="291"/>
                    </a:lnTo>
                    <a:lnTo>
                      <a:pt x="1379" y="285"/>
                    </a:lnTo>
                    <a:lnTo>
                      <a:pt x="1335" y="280"/>
                    </a:lnTo>
                    <a:lnTo>
                      <a:pt x="1287" y="274"/>
                    </a:lnTo>
                    <a:lnTo>
                      <a:pt x="1236" y="269"/>
                    </a:lnTo>
                    <a:lnTo>
                      <a:pt x="1184" y="263"/>
                    </a:lnTo>
                    <a:lnTo>
                      <a:pt x="1130" y="257"/>
                    </a:lnTo>
                    <a:lnTo>
                      <a:pt x="1076" y="252"/>
                    </a:lnTo>
                    <a:lnTo>
                      <a:pt x="1023" y="247"/>
                    </a:lnTo>
                    <a:lnTo>
                      <a:pt x="973" y="243"/>
                    </a:lnTo>
                    <a:lnTo>
                      <a:pt x="926" y="241"/>
                    </a:lnTo>
                    <a:lnTo>
                      <a:pt x="883" y="239"/>
                    </a:lnTo>
                    <a:lnTo>
                      <a:pt x="845" y="239"/>
                    </a:lnTo>
                    <a:lnTo>
                      <a:pt x="834" y="254"/>
                    </a:lnTo>
                    <a:lnTo>
                      <a:pt x="823" y="266"/>
                    </a:lnTo>
                    <a:lnTo>
                      <a:pt x="809" y="277"/>
                    </a:lnTo>
                    <a:lnTo>
                      <a:pt x="796" y="285"/>
                    </a:lnTo>
                    <a:lnTo>
                      <a:pt x="783" y="292"/>
                    </a:lnTo>
                    <a:lnTo>
                      <a:pt x="769" y="295"/>
                    </a:lnTo>
                    <a:lnTo>
                      <a:pt x="755" y="297"/>
                    </a:lnTo>
                    <a:lnTo>
                      <a:pt x="741" y="297"/>
                    </a:lnTo>
                    <a:lnTo>
                      <a:pt x="727" y="294"/>
                    </a:lnTo>
                    <a:lnTo>
                      <a:pt x="714" y="289"/>
                    </a:lnTo>
                    <a:lnTo>
                      <a:pt x="701" y="283"/>
                    </a:lnTo>
                    <a:lnTo>
                      <a:pt x="688" y="274"/>
                    </a:lnTo>
                    <a:lnTo>
                      <a:pt x="677" y="263"/>
                    </a:lnTo>
                    <a:lnTo>
                      <a:pt x="666" y="250"/>
                    </a:lnTo>
                    <a:lnTo>
                      <a:pt x="656" y="236"/>
                    </a:lnTo>
                    <a:lnTo>
                      <a:pt x="648" y="218"/>
                    </a:lnTo>
                    <a:lnTo>
                      <a:pt x="0" y="247"/>
                    </a:lnTo>
                    <a:lnTo>
                      <a:pt x="64" y="157"/>
                    </a:lnTo>
                    <a:lnTo>
                      <a:pt x="41" y="137"/>
                    </a:lnTo>
                    <a:lnTo>
                      <a:pt x="56" y="102"/>
                    </a:lnTo>
                    <a:lnTo>
                      <a:pt x="53" y="71"/>
                    </a:lnTo>
                    <a:lnTo>
                      <a:pt x="59" y="36"/>
                    </a:lnTo>
                    <a:lnTo>
                      <a:pt x="47" y="28"/>
                    </a:lnTo>
                    <a:lnTo>
                      <a:pt x="61" y="3"/>
                    </a:lnTo>
                    <a:lnTo>
                      <a:pt x="75" y="3"/>
                    </a:lnTo>
                    <a:lnTo>
                      <a:pt x="92" y="3"/>
                    </a:lnTo>
                    <a:lnTo>
                      <a:pt x="110" y="3"/>
                    </a:lnTo>
                    <a:lnTo>
                      <a:pt x="131" y="2"/>
                    </a:lnTo>
                    <a:lnTo>
                      <a:pt x="154" y="2"/>
                    </a:lnTo>
                    <a:lnTo>
                      <a:pt x="177" y="2"/>
                    </a:lnTo>
                    <a:lnTo>
                      <a:pt x="203" y="3"/>
                    </a:lnTo>
                    <a:lnTo>
                      <a:pt x="228" y="3"/>
                    </a:lnTo>
                    <a:lnTo>
                      <a:pt x="252" y="3"/>
                    </a:lnTo>
                    <a:lnTo>
                      <a:pt x="277" y="3"/>
                    </a:lnTo>
                    <a:lnTo>
                      <a:pt x="301" y="3"/>
                    </a:lnTo>
                    <a:lnTo>
                      <a:pt x="324" y="4"/>
                    </a:lnTo>
                    <a:lnTo>
                      <a:pt x="346" y="4"/>
                    </a:lnTo>
                    <a:lnTo>
                      <a:pt x="367" y="5"/>
                    </a:lnTo>
                    <a:lnTo>
                      <a:pt x="385" y="5"/>
                    </a:lnTo>
                    <a:lnTo>
                      <a:pt x="400" y="6"/>
                    </a:lnTo>
                    <a:lnTo>
                      <a:pt x="416" y="6"/>
                    </a:lnTo>
                    <a:lnTo>
                      <a:pt x="433" y="7"/>
                    </a:lnTo>
                    <a:lnTo>
                      <a:pt x="452" y="6"/>
                    </a:lnTo>
                    <a:lnTo>
                      <a:pt x="473" y="6"/>
                    </a:lnTo>
                    <a:lnTo>
                      <a:pt x="495" y="6"/>
                    </a:lnTo>
                    <a:lnTo>
                      <a:pt x="518" y="6"/>
                    </a:lnTo>
                    <a:lnTo>
                      <a:pt x="541" y="7"/>
                    </a:lnTo>
                    <a:lnTo>
                      <a:pt x="566" y="9"/>
                    </a:lnTo>
                    <a:lnTo>
                      <a:pt x="590" y="11"/>
                    </a:lnTo>
                    <a:lnTo>
                      <a:pt x="614" y="14"/>
                    </a:lnTo>
                    <a:lnTo>
                      <a:pt x="638" y="18"/>
                    </a:lnTo>
                    <a:lnTo>
                      <a:pt x="661" y="24"/>
                    </a:lnTo>
                    <a:lnTo>
                      <a:pt x="684" y="30"/>
                    </a:lnTo>
                    <a:lnTo>
                      <a:pt x="705" y="39"/>
                    </a:lnTo>
                    <a:lnTo>
                      <a:pt x="725" y="50"/>
                    </a:lnTo>
                    <a:lnTo>
                      <a:pt x="744" y="63"/>
                    </a:lnTo>
                    <a:lnTo>
                      <a:pt x="781" y="46"/>
                    </a:lnTo>
                    <a:lnTo>
                      <a:pt x="816" y="32"/>
                    </a:lnTo>
                    <a:lnTo>
                      <a:pt x="848" y="20"/>
                    </a:lnTo>
                    <a:lnTo>
                      <a:pt x="879" y="11"/>
                    </a:lnTo>
                    <a:lnTo>
                      <a:pt x="906" y="5"/>
                    </a:lnTo>
                    <a:lnTo>
                      <a:pt x="931" y="1"/>
                    </a:lnTo>
                    <a:lnTo>
                      <a:pt x="955" y="0"/>
                    </a:lnTo>
                    <a:lnTo>
                      <a:pt x="977" y="0"/>
                    </a:lnTo>
                    <a:lnTo>
                      <a:pt x="998" y="1"/>
                    </a:lnTo>
                    <a:lnTo>
                      <a:pt x="1018" y="4"/>
                    </a:lnTo>
                    <a:lnTo>
                      <a:pt x="1036" y="7"/>
                    </a:lnTo>
                    <a:lnTo>
                      <a:pt x="1053" y="13"/>
                    </a:lnTo>
                    <a:lnTo>
                      <a:pt x="1070" y="17"/>
                    </a:lnTo>
                    <a:lnTo>
                      <a:pt x="1085" y="23"/>
                    </a:lnTo>
                    <a:lnTo>
                      <a:pt x="1100" y="28"/>
                    </a:lnTo>
                    <a:lnTo>
                      <a:pt x="1115" y="34"/>
                    </a:lnTo>
                    <a:lnTo>
                      <a:pt x="1130" y="38"/>
                    </a:lnTo>
                    <a:lnTo>
                      <a:pt x="1145" y="43"/>
                    </a:lnTo>
                    <a:lnTo>
                      <a:pt x="1161" y="47"/>
                    </a:lnTo>
                    <a:lnTo>
                      <a:pt x="1177" y="51"/>
                    </a:lnTo>
                    <a:lnTo>
                      <a:pt x="1195" y="56"/>
                    </a:lnTo>
                    <a:lnTo>
                      <a:pt x="1211" y="60"/>
                    </a:lnTo>
                    <a:lnTo>
                      <a:pt x="1228" y="65"/>
                    </a:lnTo>
                    <a:lnTo>
                      <a:pt x="1244" y="68"/>
                    </a:lnTo>
                    <a:lnTo>
                      <a:pt x="1259" y="71"/>
                    </a:lnTo>
                    <a:lnTo>
                      <a:pt x="1275" y="73"/>
                    </a:lnTo>
                    <a:lnTo>
                      <a:pt x="1289" y="75"/>
                    </a:lnTo>
                    <a:lnTo>
                      <a:pt x="1302" y="78"/>
                    </a:lnTo>
                    <a:lnTo>
                      <a:pt x="1315" y="79"/>
                    </a:lnTo>
                    <a:lnTo>
                      <a:pt x="1325" y="80"/>
                    </a:lnTo>
                    <a:lnTo>
                      <a:pt x="1335" y="80"/>
                    </a:lnTo>
                    <a:lnTo>
                      <a:pt x="1343" y="80"/>
                    </a:lnTo>
                    <a:lnTo>
                      <a:pt x="1359" y="77"/>
                    </a:lnTo>
                    <a:lnTo>
                      <a:pt x="1380" y="71"/>
                    </a:lnTo>
                    <a:lnTo>
                      <a:pt x="1403" y="65"/>
                    </a:lnTo>
                    <a:lnTo>
                      <a:pt x="1427" y="58"/>
                    </a:lnTo>
                    <a:lnTo>
                      <a:pt x="1449" y="55"/>
                    </a:lnTo>
                    <a:lnTo>
                      <a:pt x="1470" y="52"/>
                    </a:lnTo>
                    <a:lnTo>
                      <a:pt x="1485" y="56"/>
                    </a:lnTo>
                    <a:lnTo>
                      <a:pt x="1495" y="63"/>
                    </a:lnTo>
                    <a:lnTo>
                      <a:pt x="1498" y="113"/>
                    </a:lnTo>
                    <a:lnTo>
                      <a:pt x="1503" y="185"/>
                    </a:lnTo>
                    <a:lnTo>
                      <a:pt x="1507" y="255"/>
                    </a:lnTo>
                    <a:lnTo>
                      <a:pt x="1510" y="300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0" name="Freeform 11"/>
              <p:cNvSpPr>
                <a:spLocks/>
              </p:cNvSpPr>
              <p:nvPr/>
            </p:nvSpPr>
            <p:spPr bwMode="auto">
              <a:xfrm>
                <a:off x="4" y="3238"/>
                <a:ext cx="949" cy="721"/>
              </a:xfrm>
              <a:custGeom>
                <a:avLst/>
                <a:gdLst>
                  <a:gd name="T0" fmla="*/ 884 w 1896"/>
                  <a:gd name="T1" fmla="*/ 260 h 1441"/>
                  <a:gd name="T2" fmla="*/ 845 w 1896"/>
                  <a:gd name="T3" fmla="*/ 247 h 1441"/>
                  <a:gd name="T4" fmla="*/ 828 w 1896"/>
                  <a:gd name="T5" fmla="*/ 153 h 1441"/>
                  <a:gd name="T6" fmla="*/ 808 w 1896"/>
                  <a:gd name="T7" fmla="*/ 101 h 1441"/>
                  <a:gd name="T8" fmla="*/ 774 w 1896"/>
                  <a:gd name="T9" fmla="*/ 52 h 1441"/>
                  <a:gd name="T10" fmla="*/ 727 w 1896"/>
                  <a:gd name="T11" fmla="*/ 16 h 1441"/>
                  <a:gd name="T12" fmla="*/ 578 w 1896"/>
                  <a:gd name="T13" fmla="*/ 19 h 1441"/>
                  <a:gd name="T14" fmla="*/ 461 w 1896"/>
                  <a:gd name="T15" fmla="*/ 72 h 1441"/>
                  <a:gd name="T16" fmla="*/ 418 w 1896"/>
                  <a:gd name="T17" fmla="*/ 22 h 1441"/>
                  <a:gd name="T18" fmla="*/ 342 w 1896"/>
                  <a:gd name="T19" fmla="*/ 0 h 1441"/>
                  <a:gd name="T20" fmla="*/ 249 w 1896"/>
                  <a:gd name="T21" fmla="*/ 16 h 1441"/>
                  <a:gd name="T22" fmla="*/ 174 w 1896"/>
                  <a:gd name="T23" fmla="*/ 78 h 1441"/>
                  <a:gd name="T24" fmla="*/ 165 w 1896"/>
                  <a:gd name="T25" fmla="*/ 161 h 1441"/>
                  <a:gd name="T26" fmla="*/ 118 w 1896"/>
                  <a:gd name="T27" fmla="*/ 220 h 1441"/>
                  <a:gd name="T28" fmla="*/ 57 w 1896"/>
                  <a:gd name="T29" fmla="*/ 251 h 1441"/>
                  <a:gd name="T30" fmla="*/ 7 w 1896"/>
                  <a:gd name="T31" fmla="*/ 312 h 1441"/>
                  <a:gd name="T32" fmla="*/ 71 w 1896"/>
                  <a:gd name="T33" fmla="*/ 411 h 1441"/>
                  <a:gd name="T34" fmla="*/ 98 w 1896"/>
                  <a:gd name="T35" fmla="*/ 353 h 1441"/>
                  <a:gd name="T36" fmla="*/ 149 w 1896"/>
                  <a:gd name="T37" fmla="*/ 334 h 1441"/>
                  <a:gd name="T38" fmla="*/ 110 w 1896"/>
                  <a:gd name="T39" fmla="*/ 371 h 1441"/>
                  <a:gd name="T40" fmla="*/ 89 w 1896"/>
                  <a:gd name="T41" fmla="*/ 474 h 1441"/>
                  <a:gd name="T42" fmla="*/ 31 w 1896"/>
                  <a:gd name="T43" fmla="*/ 553 h 1441"/>
                  <a:gd name="T44" fmla="*/ 27 w 1896"/>
                  <a:gd name="T45" fmla="*/ 599 h 1441"/>
                  <a:gd name="T46" fmla="*/ 31 w 1896"/>
                  <a:gd name="T47" fmla="*/ 625 h 1441"/>
                  <a:gd name="T48" fmla="*/ 183 w 1896"/>
                  <a:gd name="T49" fmla="*/ 633 h 1441"/>
                  <a:gd name="T50" fmla="*/ 271 w 1896"/>
                  <a:gd name="T51" fmla="*/ 624 h 1441"/>
                  <a:gd name="T52" fmla="*/ 129 w 1896"/>
                  <a:gd name="T53" fmla="*/ 630 h 1441"/>
                  <a:gd name="T54" fmla="*/ 47 w 1896"/>
                  <a:gd name="T55" fmla="*/ 607 h 1441"/>
                  <a:gd name="T56" fmla="*/ 198 w 1896"/>
                  <a:gd name="T57" fmla="*/ 610 h 1441"/>
                  <a:gd name="T58" fmla="*/ 288 w 1896"/>
                  <a:gd name="T59" fmla="*/ 604 h 1441"/>
                  <a:gd name="T60" fmla="*/ 138 w 1896"/>
                  <a:gd name="T61" fmla="*/ 606 h 1441"/>
                  <a:gd name="T62" fmla="*/ 79 w 1896"/>
                  <a:gd name="T63" fmla="*/ 588 h 1441"/>
                  <a:gd name="T64" fmla="*/ 223 w 1896"/>
                  <a:gd name="T65" fmla="*/ 590 h 1441"/>
                  <a:gd name="T66" fmla="*/ 322 w 1896"/>
                  <a:gd name="T67" fmla="*/ 597 h 1441"/>
                  <a:gd name="T68" fmla="*/ 246 w 1896"/>
                  <a:gd name="T69" fmla="*/ 580 h 1441"/>
                  <a:gd name="T70" fmla="*/ 78 w 1896"/>
                  <a:gd name="T71" fmla="*/ 583 h 1441"/>
                  <a:gd name="T72" fmla="*/ 106 w 1896"/>
                  <a:gd name="T73" fmla="*/ 569 h 1441"/>
                  <a:gd name="T74" fmla="*/ 266 w 1896"/>
                  <a:gd name="T75" fmla="*/ 566 h 1441"/>
                  <a:gd name="T76" fmla="*/ 378 w 1896"/>
                  <a:gd name="T77" fmla="*/ 596 h 1441"/>
                  <a:gd name="T78" fmla="*/ 506 w 1896"/>
                  <a:gd name="T79" fmla="*/ 567 h 1441"/>
                  <a:gd name="T80" fmla="*/ 672 w 1896"/>
                  <a:gd name="T81" fmla="*/ 600 h 1441"/>
                  <a:gd name="T82" fmla="*/ 753 w 1896"/>
                  <a:gd name="T83" fmla="*/ 590 h 1441"/>
                  <a:gd name="T84" fmla="*/ 659 w 1896"/>
                  <a:gd name="T85" fmla="*/ 689 h 1441"/>
                  <a:gd name="T86" fmla="*/ 476 w 1896"/>
                  <a:gd name="T87" fmla="*/ 665 h 1441"/>
                  <a:gd name="T88" fmla="*/ 400 w 1896"/>
                  <a:gd name="T89" fmla="*/ 698 h 1441"/>
                  <a:gd name="T90" fmla="*/ 349 w 1896"/>
                  <a:gd name="T91" fmla="*/ 674 h 1441"/>
                  <a:gd name="T92" fmla="*/ 243 w 1896"/>
                  <a:gd name="T93" fmla="*/ 657 h 1441"/>
                  <a:gd name="T94" fmla="*/ 79 w 1896"/>
                  <a:gd name="T95" fmla="*/ 671 h 1441"/>
                  <a:gd name="T96" fmla="*/ 59 w 1896"/>
                  <a:gd name="T97" fmla="*/ 656 h 1441"/>
                  <a:gd name="T98" fmla="*/ 33 w 1896"/>
                  <a:gd name="T99" fmla="*/ 645 h 1441"/>
                  <a:gd name="T100" fmla="*/ 2 w 1896"/>
                  <a:gd name="T101" fmla="*/ 688 h 1441"/>
                  <a:gd name="T102" fmla="*/ 89 w 1896"/>
                  <a:gd name="T103" fmla="*/ 696 h 1441"/>
                  <a:gd name="T104" fmla="*/ 301 w 1896"/>
                  <a:gd name="T105" fmla="*/ 677 h 1441"/>
                  <a:gd name="T106" fmla="*/ 360 w 1896"/>
                  <a:gd name="T107" fmla="*/ 702 h 1441"/>
                  <a:gd name="T108" fmla="*/ 436 w 1896"/>
                  <a:gd name="T109" fmla="*/ 687 h 1441"/>
                  <a:gd name="T110" fmla="*/ 611 w 1896"/>
                  <a:gd name="T111" fmla="*/ 700 h 1441"/>
                  <a:gd name="T112" fmla="*/ 803 w 1896"/>
                  <a:gd name="T113" fmla="*/ 700 h 1441"/>
                  <a:gd name="T114" fmla="*/ 910 w 1896"/>
                  <a:gd name="T115" fmla="*/ 388 h 1441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896"/>
                  <a:gd name="T175" fmla="*/ 0 h 1441"/>
                  <a:gd name="T176" fmla="*/ 1896 w 1896"/>
                  <a:gd name="T177" fmla="*/ 1441 h 1441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896" h="1441">
                    <a:moveTo>
                      <a:pt x="1812" y="754"/>
                    </a:moveTo>
                    <a:lnTo>
                      <a:pt x="1803" y="691"/>
                    </a:lnTo>
                    <a:lnTo>
                      <a:pt x="1801" y="622"/>
                    </a:lnTo>
                    <a:lnTo>
                      <a:pt x="1803" y="556"/>
                    </a:lnTo>
                    <a:lnTo>
                      <a:pt x="1808" y="503"/>
                    </a:lnTo>
                    <a:lnTo>
                      <a:pt x="1799" y="507"/>
                    </a:lnTo>
                    <a:lnTo>
                      <a:pt x="1788" y="511"/>
                    </a:lnTo>
                    <a:lnTo>
                      <a:pt x="1778" y="516"/>
                    </a:lnTo>
                    <a:lnTo>
                      <a:pt x="1767" y="520"/>
                    </a:lnTo>
                    <a:lnTo>
                      <a:pt x="1754" y="525"/>
                    </a:lnTo>
                    <a:lnTo>
                      <a:pt x="1742" y="527"/>
                    </a:lnTo>
                    <a:lnTo>
                      <a:pt x="1730" y="528"/>
                    </a:lnTo>
                    <a:lnTo>
                      <a:pt x="1719" y="528"/>
                    </a:lnTo>
                    <a:lnTo>
                      <a:pt x="1709" y="523"/>
                    </a:lnTo>
                    <a:lnTo>
                      <a:pt x="1702" y="518"/>
                    </a:lnTo>
                    <a:lnTo>
                      <a:pt x="1696" y="510"/>
                    </a:lnTo>
                    <a:lnTo>
                      <a:pt x="1692" y="503"/>
                    </a:lnTo>
                    <a:lnTo>
                      <a:pt x="1689" y="494"/>
                    </a:lnTo>
                    <a:lnTo>
                      <a:pt x="1686" y="485"/>
                    </a:lnTo>
                    <a:lnTo>
                      <a:pt x="1685" y="477"/>
                    </a:lnTo>
                    <a:lnTo>
                      <a:pt x="1685" y="471"/>
                    </a:lnTo>
                    <a:lnTo>
                      <a:pt x="1683" y="460"/>
                    </a:lnTo>
                    <a:lnTo>
                      <a:pt x="1679" y="431"/>
                    </a:lnTo>
                    <a:lnTo>
                      <a:pt x="1671" y="392"/>
                    </a:lnTo>
                    <a:lnTo>
                      <a:pt x="1663" y="348"/>
                    </a:lnTo>
                    <a:lnTo>
                      <a:pt x="1659" y="326"/>
                    </a:lnTo>
                    <a:lnTo>
                      <a:pt x="1654" y="305"/>
                    </a:lnTo>
                    <a:lnTo>
                      <a:pt x="1647" y="286"/>
                    </a:lnTo>
                    <a:lnTo>
                      <a:pt x="1641" y="269"/>
                    </a:lnTo>
                    <a:lnTo>
                      <a:pt x="1636" y="256"/>
                    </a:lnTo>
                    <a:lnTo>
                      <a:pt x="1633" y="245"/>
                    </a:lnTo>
                    <a:lnTo>
                      <a:pt x="1629" y="238"/>
                    </a:lnTo>
                    <a:lnTo>
                      <a:pt x="1628" y="236"/>
                    </a:lnTo>
                    <a:lnTo>
                      <a:pt x="1626" y="230"/>
                    </a:lnTo>
                    <a:lnTo>
                      <a:pt x="1622" y="216"/>
                    </a:lnTo>
                    <a:lnTo>
                      <a:pt x="1614" y="201"/>
                    </a:lnTo>
                    <a:lnTo>
                      <a:pt x="1604" y="190"/>
                    </a:lnTo>
                    <a:lnTo>
                      <a:pt x="1598" y="176"/>
                    </a:lnTo>
                    <a:lnTo>
                      <a:pt x="1591" y="162"/>
                    </a:lnTo>
                    <a:lnTo>
                      <a:pt x="1585" y="151"/>
                    </a:lnTo>
                    <a:lnTo>
                      <a:pt x="1579" y="142"/>
                    </a:lnTo>
                    <a:lnTo>
                      <a:pt x="1572" y="132"/>
                    </a:lnTo>
                    <a:lnTo>
                      <a:pt x="1566" y="122"/>
                    </a:lnTo>
                    <a:lnTo>
                      <a:pt x="1557" y="113"/>
                    </a:lnTo>
                    <a:lnTo>
                      <a:pt x="1546" y="103"/>
                    </a:lnTo>
                    <a:lnTo>
                      <a:pt x="1535" y="89"/>
                    </a:lnTo>
                    <a:lnTo>
                      <a:pt x="1524" y="79"/>
                    </a:lnTo>
                    <a:lnTo>
                      <a:pt x="1514" y="72"/>
                    </a:lnTo>
                    <a:lnTo>
                      <a:pt x="1506" y="67"/>
                    </a:lnTo>
                    <a:lnTo>
                      <a:pt x="1498" y="63"/>
                    </a:lnTo>
                    <a:lnTo>
                      <a:pt x="1492" y="59"/>
                    </a:lnTo>
                    <a:lnTo>
                      <a:pt x="1487" y="54"/>
                    </a:lnTo>
                    <a:lnTo>
                      <a:pt x="1482" y="47"/>
                    </a:lnTo>
                    <a:lnTo>
                      <a:pt x="1453" y="32"/>
                    </a:lnTo>
                    <a:lnTo>
                      <a:pt x="1421" y="21"/>
                    </a:lnTo>
                    <a:lnTo>
                      <a:pt x="1389" y="12"/>
                    </a:lnTo>
                    <a:lnTo>
                      <a:pt x="1356" y="8"/>
                    </a:lnTo>
                    <a:lnTo>
                      <a:pt x="1323" y="7"/>
                    </a:lnTo>
                    <a:lnTo>
                      <a:pt x="1289" y="8"/>
                    </a:lnTo>
                    <a:lnTo>
                      <a:pt x="1256" y="12"/>
                    </a:lnTo>
                    <a:lnTo>
                      <a:pt x="1222" y="19"/>
                    </a:lnTo>
                    <a:lnTo>
                      <a:pt x="1188" y="27"/>
                    </a:lnTo>
                    <a:lnTo>
                      <a:pt x="1155" y="38"/>
                    </a:lnTo>
                    <a:lnTo>
                      <a:pt x="1121" y="52"/>
                    </a:lnTo>
                    <a:lnTo>
                      <a:pt x="1089" y="65"/>
                    </a:lnTo>
                    <a:lnTo>
                      <a:pt x="1058" y="81"/>
                    </a:lnTo>
                    <a:lnTo>
                      <a:pt x="1027" y="98"/>
                    </a:lnTo>
                    <a:lnTo>
                      <a:pt x="996" y="115"/>
                    </a:lnTo>
                    <a:lnTo>
                      <a:pt x="968" y="133"/>
                    </a:lnTo>
                    <a:lnTo>
                      <a:pt x="951" y="144"/>
                    </a:lnTo>
                    <a:lnTo>
                      <a:pt x="936" y="147"/>
                    </a:lnTo>
                    <a:lnTo>
                      <a:pt x="922" y="144"/>
                    </a:lnTo>
                    <a:lnTo>
                      <a:pt x="909" y="137"/>
                    </a:lnTo>
                    <a:lnTo>
                      <a:pt x="899" y="127"/>
                    </a:lnTo>
                    <a:lnTo>
                      <a:pt x="890" y="115"/>
                    </a:lnTo>
                    <a:lnTo>
                      <a:pt x="882" y="103"/>
                    </a:lnTo>
                    <a:lnTo>
                      <a:pt x="875" y="92"/>
                    </a:lnTo>
                    <a:lnTo>
                      <a:pt x="868" y="78"/>
                    </a:lnTo>
                    <a:lnTo>
                      <a:pt x="858" y="65"/>
                    </a:lnTo>
                    <a:lnTo>
                      <a:pt x="847" y="53"/>
                    </a:lnTo>
                    <a:lnTo>
                      <a:pt x="835" y="43"/>
                    </a:lnTo>
                    <a:lnTo>
                      <a:pt x="821" y="34"/>
                    </a:lnTo>
                    <a:lnTo>
                      <a:pt x="806" y="25"/>
                    </a:lnTo>
                    <a:lnTo>
                      <a:pt x="790" y="19"/>
                    </a:lnTo>
                    <a:lnTo>
                      <a:pt x="773" y="13"/>
                    </a:lnTo>
                    <a:lnTo>
                      <a:pt x="756" y="9"/>
                    </a:lnTo>
                    <a:lnTo>
                      <a:pt x="738" y="5"/>
                    </a:lnTo>
                    <a:lnTo>
                      <a:pt x="720" y="3"/>
                    </a:lnTo>
                    <a:lnTo>
                      <a:pt x="701" y="1"/>
                    </a:lnTo>
                    <a:lnTo>
                      <a:pt x="683" y="0"/>
                    </a:lnTo>
                    <a:lnTo>
                      <a:pt x="665" y="0"/>
                    </a:lnTo>
                    <a:lnTo>
                      <a:pt x="647" y="0"/>
                    </a:lnTo>
                    <a:lnTo>
                      <a:pt x="630" y="1"/>
                    </a:lnTo>
                    <a:lnTo>
                      <a:pt x="606" y="1"/>
                    </a:lnTo>
                    <a:lnTo>
                      <a:pt x="582" y="3"/>
                    </a:lnTo>
                    <a:lnTo>
                      <a:pt x="561" y="8"/>
                    </a:lnTo>
                    <a:lnTo>
                      <a:pt x="539" y="13"/>
                    </a:lnTo>
                    <a:lnTo>
                      <a:pt x="517" y="21"/>
                    </a:lnTo>
                    <a:lnTo>
                      <a:pt x="497" y="31"/>
                    </a:lnTo>
                    <a:lnTo>
                      <a:pt x="477" y="41"/>
                    </a:lnTo>
                    <a:lnTo>
                      <a:pt x="457" y="53"/>
                    </a:lnTo>
                    <a:lnTo>
                      <a:pt x="440" y="66"/>
                    </a:lnTo>
                    <a:lnTo>
                      <a:pt x="422" y="79"/>
                    </a:lnTo>
                    <a:lnTo>
                      <a:pt x="406" y="93"/>
                    </a:lnTo>
                    <a:lnTo>
                      <a:pt x="389" y="109"/>
                    </a:lnTo>
                    <a:lnTo>
                      <a:pt x="374" y="124"/>
                    </a:lnTo>
                    <a:lnTo>
                      <a:pt x="360" y="140"/>
                    </a:lnTo>
                    <a:lnTo>
                      <a:pt x="347" y="156"/>
                    </a:lnTo>
                    <a:lnTo>
                      <a:pt x="334" y="172"/>
                    </a:lnTo>
                    <a:lnTo>
                      <a:pt x="325" y="194"/>
                    </a:lnTo>
                    <a:lnTo>
                      <a:pt x="318" y="214"/>
                    </a:lnTo>
                    <a:lnTo>
                      <a:pt x="313" y="233"/>
                    </a:lnTo>
                    <a:lnTo>
                      <a:pt x="310" y="250"/>
                    </a:lnTo>
                    <a:lnTo>
                      <a:pt x="310" y="268"/>
                    </a:lnTo>
                    <a:lnTo>
                      <a:pt x="314" y="285"/>
                    </a:lnTo>
                    <a:lnTo>
                      <a:pt x="320" y="303"/>
                    </a:lnTo>
                    <a:lnTo>
                      <a:pt x="329" y="322"/>
                    </a:lnTo>
                    <a:lnTo>
                      <a:pt x="324" y="340"/>
                    </a:lnTo>
                    <a:lnTo>
                      <a:pt x="325" y="371"/>
                    </a:lnTo>
                    <a:lnTo>
                      <a:pt x="325" y="406"/>
                    </a:lnTo>
                    <a:lnTo>
                      <a:pt x="316" y="436"/>
                    </a:lnTo>
                    <a:lnTo>
                      <a:pt x="299" y="434"/>
                    </a:lnTo>
                    <a:lnTo>
                      <a:pt x="283" y="434"/>
                    </a:lnTo>
                    <a:lnTo>
                      <a:pt x="266" y="435"/>
                    </a:lnTo>
                    <a:lnTo>
                      <a:pt x="251" y="436"/>
                    </a:lnTo>
                    <a:lnTo>
                      <a:pt x="236" y="439"/>
                    </a:lnTo>
                    <a:lnTo>
                      <a:pt x="221" y="443"/>
                    </a:lnTo>
                    <a:lnTo>
                      <a:pt x="207" y="449"/>
                    </a:lnTo>
                    <a:lnTo>
                      <a:pt x="193" y="454"/>
                    </a:lnTo>
                    <a:lnTo>
                      <a:pt x="180" y="461"/>
                    </a:lnTo>
                    <a:lnTo>
                      <a:pt x="167" y="469"/>
                    </a:lnTo>
                    <a:lnTo>
                      <a:pt x="153" y="476"/>
                    </a:lnTo>
                    <a:lnTo>
                      <a:pt x="140" y="485"/>
                    </a:lnTo>
                    <a:lnTo>
                      <a:pt x="127" y="493"/>
                    </a:lnTo>
                    <a:lnTo>
                      <a:pt x="114" y="502"/>
                    </a:lnTo>
                    <a:lnTo>
                      <a:pt x="102" y="510"/>
                    </a:lnTo>
                    <a:lnTo>
                      <a:pt x="89" y="519"/>
                    </a:lnTo>
                    <a:lnTo>
                      <a:pt x="73" y="532"/>
                    </a:lnTo>
                    <a:lnTo>
                      <a:pt x="59" y="545"/>
                    </a:lnTo>
                    <a:lnTo>
                      <a:pt x="46" y="560"/>
                    </a:lnTo>
                    <a:lnTo>
                      <a:pt x="35" y="574"/>
                    </a:lnTo>
                    <a:lnTo>
                      <a:pt x="26" y="589"/>
                    </a:lnTo>
                    <a:lnTo>
                      <a:pt x="20" y="607"/>
                    </a:lnTo>
                    <a:lnTo>
                      <a:pt x="14" y="624"/>
                    </a:lnTo>
                    <a:lnTo>
                      <a:pt x="11" y="645"/>
                    </a:lnTo>
                    <a:lnTo>
                      <a:pt x="13" y="660"/>
                    </a:lnTo>
                    <a:lnTo>
                      <a:pt x="22" y="679"/>
                    </a:lnTo>
                    <a:lnTo>
                      <a:pt x="35" y="703"/>
                    </a:lnTo>
                    <a:lnTo>
                      <a:pt x="52" y="729"/>
                    </a:lnTo>
                    <a:lnTo>
                      <a:pt x="73" y="755"/>
                    </a:lnTo>
                    <a:lnTo>
                      <a:pt x="96" y="781"/>
                    </a:lnTo>
                    <a:lnTo>
                      <a:pt x="119" y="803"/>
                    </a:lnTo>
                    <a:lnTo>
                      <a:pt x="142" y="822"/>
                    </a:lnTo>
                    <a:lnTo>
                      <a:pt x="144" y="814"/>
                    </a:lnTo>
                    <a:lnTo>
                      <a:pt x="144" y="801"/>
                    </a:lnTo>
                    <a:lnTo>
                      <a:pt x="144" y="789"/>
                    </a:lnTo>
                    <a:lnTo>
                      <a:pt x="146" y="783"/>
                    </a:lnTo>
                    <a:lnTo>
                      <a:pt x="149" y="765"/>
                    </a:lnTo>
                    <a:lnTo>
                      <a:pt x="157" y="747"/>
                    </a:lnTo>
                    <a:lnTo>
                      <a:pt x="168" y="732"/>
                    </a:lnTo>
                    <a:lnTo>
                      <a:pt x="181" y="718"/>
                    </a:lnTo>
                    <a:lnTo>
                      <a:pt x="196" y="705"/>
                    </a:lnTo>
                    <a:lnTo>
                      <a:pt x="214" y="693"/>
                    </a:lnTo>
                    <a:lnTo>
                      <a:pt x="231" y="683"/>
                    </a:lnTo>
                    <a:lnTo>
                      <a:pt x="249" y="674"/>
                    </a:lnTo>
                    <a:lnTo>
                      <a:pt x="255" y="668"/>
                    </a:lnTo>
                    <a:lnTo>
                      <a:pt x="263" y="664"/>
                    </a:lnTo>
                    <a:lnTo>
                      <a:pt x="272" y="663"/>
                    </a:lnTo>
                    <a:lnTo>
                      <a:pt x="281" y="663"/>
                    </a:lnTo>
                    <a:lnTo>
                      <a:pt x="291" y="664"/>
                    </a:lnTo>
                    <a:lnTo>
                      <a:pt x="298" y="667"/>
                    </a:lnTo>
                    <a:lnTo>
                      <a:pt x="305" y="673"/>
                    </a:lnTo>
                    <a:lnTo>
                      <a:pt x="309" y="679"/>
                    </a:lnTo>
                    <a:lnTo>
                      <a:pt x="303" y="682"/>
                    </a:lnTo>
                    <a:lnTo>
                      <a:pt x="298" y="685"/>
                    </a:lnTo>
                    <a:lnTo>
                      <a:pt x="293" y="688"/>
                    </a:lnTo>
                    <a:lnTo>
                      <a:pt x="286" y="691"/>
                    </a:lnTo>
                    <a:lnTo>
                      <a:pt x="261" y="705"/>
                    </a:lnTo>
                    <a:lnTo>
                      <a:pt x="239" y="722"/>
                    </a:lnTo>
                    <a:lnTo>
                      <a:pt x="219" y="741"/>
                    </a:lnTo>
                    <a:lnTo>
                      <a:pt x="204" y="764"/>
                    </a:lnTo>
                    <a:lnTo>
                      <a:pt x="191" y="788"/>
                    </a:lnTo>
                    <a:lnTo>
                      <a:pt x="182" y="814"/>
                    </a:lnTo>
                    <a:lnTo>
                      <a:pt x="178" y="844"/>
                    </a:lnTo>
                    <a:lnTo>
                      <a:pt x="178" y="874"/>
                    </a:lnTo>
                    <a:lnTo>
                      <a:pt x="171" y="900"/>
                    </a:lnTo>
                    <a:lnTo>
                      <a:pt x="170" y="921"/>
                    </a:lnTo>
                    <a:lnTo>
                      <a:pt x="173" y="937"/>
                    </a:lnTo>
                    <a:lnTo>
                      <a:pt x="178" y="948"/>
                    </a:lnTo>
                    <a:lnTo>
                      <a:pt x="160" y="968"/>
                    </a:lnTo>
                    <a:lnTo>
                      <a:pt x="142" y="988"/>
                    </a:lnTo>
                    <a:lnTo>
                      <a:pt x="125" y="1006"/>
                    </a:lnTo>
                    <a:lnTo>
                      <a:pt x="106" y="1024"/>
                    </a:lnTo>
                    <a:lnTo>
                      <a:pt x="88" y="1042"/>
                    </a:lnTo>
                    <a:lnTo>
                      <a:pt x="67" y="1057"/>
                    </a:lnTo>
                    <a:lnTo>
                      <a:pt x="46" y="1072"/>
                    </a:lnTo>
                    <a:lnTo>
                      <a:pt x="23" y="1085"/>
                    </a:lnTo>
                    <a:lnTo>
                      <a:pt x="62" y="1105"/>
                    </a:lnTo>
                    <a:lnTo>
                      <a:pt x="70" y="1114"/>
                    </a:lnTo>
                    <a:lnTo>
                      <a:pt x="68" y="1122"/>
                    </a:lnTo>
                    <a:lnTo>
                      <a:pt x="60" y="1129"/>
                    </a:lnTo>
                    <a:lnTo>
                      <a:pt x="54" y="1137"/>
                    </a:lnTo>
                    <a:lnTo>
                      <a:pt x="74" y="1160"/>
                    </a:lnTo>
                    <a:lnTo>
                      <a:pt x="67" y="1168"/>
                    </a:lnTo>
                    <a:lnTo>
                      <a:pt x="58" y="1177"/>
                    </a:lnTo>
                    <a:lnTo>
                      <a:pt x="52" y="1185"/>
                    </a:lnTo>
                    <a:lnTo>
                      <a:pt x="54" y="1197"/>
                    </a:lnTo>
                    <a:lnTo>
                      <a:pt x="61" y="1201"/>
                    </a:lnTo>
                    <a:lnTo>
                      <a:pt x="70" y="1204"/>
                    </a:lnTo>
                    <a:lnTo>
                      <a:pt x="77" y="1207"/>
                    </a:lnTo>
                    <a:lnTo>
                      <a:pt x="77" y="1214"/>
                    </a:lnTo>
                    <a:lnTo>
                      <a:pt x="57" y="1240"/>
                    </a:lnTo>
                    <a:lnTo>
                      <a:pt x="59" y="1242"/>
                    </a:lnTo>
                    <a:lnTo>
                      <a:pt x="62" y="1243"/>
                    </a:lnTo>
                    <a:lnTo>
                      <a:pt x="63" y="1246"/>
                    </a:lnTo>
                    <a:lnTo>
                      <a:pt x="62" y="1249"/>
                    </a:lnTo>
                    <a:lnTo>
                      <a:pt x="95" y="1259"/>
                    </a:lnTo>
                    <a:lnTo>
                      <a:pt x="129" y="1265"/>
                    </a:lnTo>
                    <a:lnTo>
                      <a:pt x="162" y="1270"/>
                    </a:lnTo>
                    <a:lnTo>
                      <a:pt x="196" y="1272"/>
                    </a:lnTo>
                    <a:lnTo>
                      <a:pt x="230" y="1273"/>
                    </a:lnTo>
                    <a:lnTo>
                      <a:pt x="263" y="1273"/>
                    </a:lnTo>
                    <a:lnTo>
                      <a:pt x="297" y="1272"/>
                    </a:lnTo>
                    <a:lnTo>
                      <a:pt x="331" y="1270"/>
                    </a:lnTo>
                    <a:lnTo>
                      <a:pt x="365" y="1266"/>
                    </a:lnTo>
                    <a:lnTo>
                      <a:pt x="399" y="1264"/>
                    </a:lnTo>
                    <a:lnTo>
                      <a:pt x="433" y="1262"/>
                    </a:lnTo>
                    <a:lnTo>
                      <a:pt x="468" y="1259"/>
                    </a:lnTo>
                    <a:lnTo>
                      <a:pt x="502" y="1258"/>
                    </a:lnTo>
                    <a:lnTo>
                      <a:pt x="537" y="1257"/>
                    </a:lnTo>
                    <a:lnTo>
                      <a:pt x="572" y="1258"/>
                    </a:lnTo>
                    <a:lnTo>
                      <a:pt x="607" y="1260"/>
                    </a:lnTo>
                    <a:lnTo>
                      <a:pt x="574" y="1252"/>
                    </a:lnTo>
                    <a:lnTo>
                      <a:pt x="541" y="1248"/>
                    </a:lnTo>
                    <a:lnTo>
                      <a:pt x="509" y="1246"/>
                    </a:lnTo>
                    <a:lnTo>
                      <a:pt x="477" y="1245"/>
                    </a:lnTo>
                    <a:lnTo>
                      <a:pt x="445" y="1245"/>
                    </a:lnTo>
                    <a:lnTo>
                      <a:pt x="415" y="1247"/>
                    </a:lnTo>
                    <a:lnTo>
                      <a:pt x="383" y="1249"/>
                    </a:lnTo>
                    <a:lnTo>
                      <a:pt x="352" y="1252"/>
                    </a:lnTo>
                    <a:lnTo>
                      <a:pt x="320" y="1254"/>
                    </a:lnTo>
                    <a:lnTo>
                      <a:pt x="289" y="1258"/>
                    </a:lnTo>
                    <a:lnTo>
                      <a:pt x="258" y="1260"/>
                    </a:lnTo>
                    <a:lnTo>
                      <a:pt x="225" y="1261"/>
                    </a:lnTo>
                    <a:lnTo>
                      <a:pt x="193" y="1261"/>
                    </a:lnTo>
                    <a:lnTo>
                      <a:pt x="159" y="1259"/>
                    </a:lnTo>
                    <a:lnTo>
                      <a:pt x="126" y="1256"/>
                    </a:lnTo>
                    <a:lnTo>
                      <a:pt x="91" y="1249"/>
                    </a:lnTo>
                    <a:lnTo>
                      <a:pt x="81" y="1245"/>
                    </a:lnTo>
                    <a:lnTo>
                      <a:pt x="81" y="1234"/>
                    </a:lnTo>
                    <a:lnTo>
                      <a:pt x="85" y="1223"/>
                    </a:lnTo>
                    <a:lnTo>
                      <a:pt x="94" y="1214"/>
                    </a:lnTo>
                    <a:lnTo>
                      <a:pt x="129" y="1222"/>
                    </a:lnTo>
                    <a:lnTo>
                      <a:pt x="163" y="1227"/>
                    </a:lnTo>
                    <a:lnTo>
                      <a:pt x="197" y="1229"/>
                    </a:lnTo>
                    <a:lnTo>
                      <a:pt x="231" y="1230"/>
                    </a:lnTo>
                    <a:lnTo>
                      <a:pt x="264" y="1229"/>
                    </a:lnTo>
                    <a:lnTo>
                      <a:pt x="297" y="1227"/>
                    </a:lnTo>
                    <a:lnTo>
                      <a:pt x="330" y="1225"/>
                    </a:lnTo>
                    <a:lnTo>
                      <a:pt x="363" y="1222"/>
                    </a:lnTo>
                    <a:lnTo>
                      <a:pt x="396" y="1219"/>
                    </a:lnTo>
                    <a:lnTo>
                      <a:pt x="429" y="1216"/>
                    </a:lnTo>
                    <a:lnTo>
                      <a:pt x="463" y="1215"/>
                    </a:lnTo>
                    <a:lnTo>
                      <a:pt x="497" y="1214"/>
                    </a:lnTo>
                    <a:lnTo>
                      <a:pt x="531" y="1215"/>
                    </a:lnTo>
                    <a:lnTo>
                      <a:pt x="566" y="1218"/>
                    </a:lnTo>
                    <a:lnTo>
                      <a:pt x="602" y="1224"/>
                    </a:lnTo>
                    <a:lnTo>
                      <a:pt x="638" y="1231"/>
                    </a:lnTo>
                    <a:lnTo>
                      <a:pt x="608" y="1218"/>
                    </a:lnTo>
                    <a:lnTo>
                      <a:pt x="576" y="1208"/>
                    </a:lnTo>
                    <a:lnTo>
                      <a:pt x="544" y="1202"/>
                    </a:lnTo>
                    <a:lnTo>
                      <a:pt x="512" y="1198"/>
                    </a:lnTo>
                    <a:lnTo>
                      <a:pt x="479" y="1197"/>
                    </a:lnTo>
                    <a:lnTo>
                      <a:pt x="446" y="1197"/>
                    </a:lnTo>
                    <a:lnTo>
                      <a:pt x="413" y="1200"/>
                    </a:lnTo>
                    <a:lnTo>
                      <a:pt x="379" y="1203"/>
                    </a:lnTo>
                    <a:lnTo>
                      <a:pt x="344" y="1206"/>
                    </a:lnTo>
                    <a:lnTo>
                      <a:pt x="310" y="1209"/>
                    </a:lnTo>
                    <a:lnTo>
                      <a:pt x="275" y="1212"/>
                    </a:lnTo>
                    <a:lnTo>
                      <a:pt x="239" y="1214"/>
                    </a:lnTo>
                    <a:lnTo>
                      <a:pt x="204" y="1214"/>
                    </a:lnTo>
                    <a:lnTo>
                      <a:pt x="168" y="1212"/>
                    </a:lnTo>
                    <a:lnTo>
                      <a:pt x="131" y="1207"/>
                    </a:lnTo>
                    <a:lnTo>
                      <a:pt x="94" y="1200"/>
                    </a:lnTo>
                    <a:lnTo>
                      <a:pt x="74" y="1183"/>
                    </a:lnTo>
                    <a:lnTo>
                      <a:pt x="91" y="1162"/>
                    </a:lnTo>
                    <a:lnTo>
                      <a:pt x="124" y="1170"/>
                    </a:lnTo>
                    <a:lnTo>
                      <a:pt x="157" y="1175"/>
                    </a:lnTo>
                    <a:lnTo>
                      <a:pt x="189" y="1179"/>
                    </a:lnTo>
                    <a:lnTo>
                      <a:pt x="221" y="1182"/>
                    </a:lnTo>
                    <a:lnTo>
                      <a:pt x="253" y="1183"/>
                    </a:lnTo>
                    <a:lnTo>
                      <a:pt x="286" y="1183"/>
                    </a:lnTo>
                    <a:lnTo>
                      <a:pt x="318" y="1183"/>
                    </a:lnTo>
                    <a:lnTo>
                      <a:pt x="351" y="1182"/>
                    </a:lnTo>
                    <a:lnTo>
                      <a:pt x="383" y="1182"/>
                    </a:lnTo>
                    <a:lnTo>
                      <a:pt x="415" y="1181"/>
                    </a:lnTo>
                    <a:lnTo>
                      <a:pt x="446" y="1180"/>
                    </a:lnTo>
                    <a:lnTo>
                      <a:pt x="478" y="1179"/>
                    </a:lnTo>
                    <a:lnTo>
                      <a:pt x="509" y="1179"/>
                    </a:lnTo>
                    <a:lnTo>
                      <a:pt x="541" y="1179"/>
                    </a:lnTo>
                    <a:lnTo>
                      <a:pt x="573" y="1181"/>
                    </a:lnTo>
                    <a:lnTo>
                      <a:pt x="603" y="1183"/>
                    </a:lnTo>
                    <a:lnTo>
                      <a:pt x="613" y="1184"/>
                    </a:lnTo>
                    <a:lnTo>
                      <a:pt x="624" y="1187"/>
                    </a:lnTo>
                    <a:lnTo>
                      <a:pt x="634" y="1191"/>
                    </a:lnTo>
                    <a:lnTo>
                      <a:pt x="644" y="1194"/>
                    </a:lnTo>
                    <a:lnTo>
                      <a:pt x="654" y="1197"/>
                    </a:lnTo>
                    <a:lnTo>
                      <a:pt x="663" y="1200"/>
                    </a:lnTo>
                    <a:lnTo>
                      <a:pt x="671" y="1201"/>
                    </a:lnTo>
                    <a:lnTo>
                      <a:pt x="678" y="1200"/>
                    </a:lnTo>
                    <a:lnTo>
                      <a:pt x="642" y="1184"/>
                    </a:lnTo>
                    <a:lnTo>
                      <a:pt x="604" y="1173"/>
                    </a:lnTo>
                    <a:lnTo>
                      <a:pt x="567" y="1166"/>
                    </a:lnTo>
                    <a:lnTo>
                      <a:pt x="530" y="1161"/>
                    </a:lnTo>
                    <a:lnTo>
                      <a:pt x="492" y="1159"/>
                    </a:lnTo>
                    <a:lnTo>
                      <a:pt x="455" y="1159"/>
                    </a:lnTo>
                    <a:lnTo>
                      <a:pt x="418" y="1161"/>
                    </a:lnTo>
                    <a:lnTo>
                      <a:pt x="381" y="1163"/>
                    </a:lnTo>
                    <a:lnTo>
                      <a:pt x="342" y="1166"/>
                    </a:lnTo>
                    <a:lnTo>
                      <a:pt x="305" y="1169"/>
                    </a:lnTo>
                    <a:lnTo>
                      <a:pt x="268" y="1170"/>
                    </a:lnTo>
                    <a:lnTo>
                      <a:pt x="229" y="1171"/>
                    </a:lnTo>
                    <a:lnTo>
                      <a:pt x="192" y="1169"/>
                    </a:lnTo>
                    <a:lnTo>
                      <a:pt x="155" y="1166"/>
                    </a:lnTo>
                    <a:lnTo>
                      <a:pt x="117" y="1158"/>
                    </a:lnTo>
                    <a:lnTo>
                      <a:pt x="80" y="1148"/>
                    </a:lnTo>
                    <a:lnTo>
                      <a:pt x="80" y="1136"/>
                    </a:lnTo>
                    <a:lnTo>
                      <a:pt x="88" y="1129"/>
                    </a:lnTo>
                    <a:lnTo>
                      <a:pt x="96" y="1125"/>
                    </a:lnTo>
                    <a:lnTo>
                      <a:pt x="105" y="1119"/>
                    </a:lnTo>
                    <a:lnTo>
                      <a:pt x="140" y="1127"/>
                    </a:lnTo>
                    <a:lnTo>
                      <a:pt x="176" y="1133"/>
                    </a:lnTo>
                    <a:lnTo>
                      <a:pt x="212" y="1137"/>
                    </a:lnTo>
                    <a:lnTo>
                      <a:pt x="248" y="1139"/>
                    </a:lnTo>
                    <a:lnTo>
                      <a:pt x="283" y="1139"/>
                    </a:lnTo>
                    <a:lnTo>
                      <a:pt x="318" y="1139"/>
                    </a:lnTo>
                    <a:lnTo>
                      <a:pt x="354" y="1137"/>
                    </a:lnTo>
                    <a:lnTo>
                      <a:pt x="389" y="1136"/>
                    </a:lnTo>
                    <a:lnTo>
                      <a:pt x="424" y="1134"/>
                    </a:lnTo>
                    <a:lnTo>
                      <a:pt x="460" y="1133"/>
                    </a:lnTo>
                    <a:lnTo>
                      <a:pt x="496" y="1132"/>
                    </a:lnTo>
                    <a:lnTo>
                      <a:pt x="531" y="1132"/>
                    </a:lnTo>
                    <a:lnTo>
                      <a:pt x="566" y="1133"/>
                    </a:lnTo>
                    <a:lnTo>
                      <a:pt x="601" y="1135"/>
                    </a:lnTo>
                    <a:lnTo>
                      <a:pt x="637" y="1139"/>
                    </a:lnTo>
                    <a:lnTo>
                      <a:pt x="672" y="1146"/>
                    </a:lnTo>
                    <a:lnTo>
                      <a:pt x="689" y="1152"/>
                    </a:lnTo>
                    <a:lnTo>
                      <a:pt x="705" y="1162"/>
                    </a:lnTo>
                    <a:lnTo>
                      <a:pt x="722" y="1173"/>
                    </a:lnTo>
                    <a:lnTo>
                      <a:pt x="739" y="1184"/>
                    </a:lnTo>
                    <a:lnTo>
                      <a:pt x="755" y="1192"/>
                    </a:lnTo>
                    <a:lnTo>
                      <a:pt x="770" y="1194"/>
                    </a:lnTo>
                    <a:lnTo>
                      <a:pt x="785" y="1191"/>
                    </a:lnTo>
                    <a:lnTo>
                      <a:pt x="799" y="1178"/>
                    </a:lnTo>
                    <a:lnTo>
                      <a:pt x="833" y="1158"/>
                    </a:lnTo>
                    <a:lnTo>
                      <a:pt x="868" y="1145"/>
                    </a:lnTo>
                    <a:lnTo>
                      <a:pt x="902" y="1136"/>
                    </a:lnTo>
                    <a:lnTo>
                      <a:pt x="938" y="1132"/>
                    </a:lnTo>
                    <a:lnTo>
                      <a:pt x="974" y="1130"/>
                    </a:lnTo>
                    <a:lnTo>
                      <a:pt x="1010" y="1134"/>
                    </a:lnTo>
                    <a:lnTo>
                      <a:pt x="1047" y="1138"/>
                    </a:lnTo>
                    <a:lnTo>
                      <a:pt x="1083" y="1146"/>
                    </a:lnTo>
                    <a:lnTo>
                      <a:pt x="1120" y="1155"/>
                    </a:lnTo>
                    <a:lnTo>
                      <a:pt x="1157" y="1163"/>
                    </a:lnTo>
                    <a:lnTo>
                      <a:pt x="1194" y="1173"/>
                    </a:lnTo>
                    <a:lnTo>
                      <a:pt x="1231" y="1182"/>
                    </a:lnTo>
                    <a:lnTo>
                      <a:pt x="1268" y="1190"/>
                    </a:lnTo>
                    <a:lnTo>
                      <a:pt x="1306" y="1195"/>
                    </a:lnTo>
                    <a:lnTo>
                      <a:pt x="1343" y="1200"/>
                    </a:lnTo>
                    <a:lnTo>
                      <a:pt x="1379" y="1200"/>
                    </a:lnTo>
                    <a:lnTo>
                      <a:pt x="1396" y="1197"/>
                    </a:lnTo>
                    <a:lnTo>
                      <a:pt x="1412" y="1194"/>
                    </a:lnTo>
                    <a:lnTo>
                      <a:pt x="1429" y="1189"/>
                    </a:lnTo>
                    <a:lnTo>
                      <a:pt x="1444" y="1182"/>
                    </a:lnTo>
                    <a:lnTo>
                      <a:pt x="1459" y="1178"/>
                    </a:lnTo>
                    <a:lnTo>
                      <a:pt x="1475" y="1174"/>
                    </a:lnTo>
                    <a:lnTo>
                      <a:pt x="1490" y="1175"/>
                    </a:lnTo>
                    <a:lnTo>
                      <a:pt x="1505" y="1180"/>
                    </a:lnTo>
                    <a:lnTo>
                      <a:pt x="1510" y="1229"/>
                    </a:lnTo>
                    <a:lnTo>
                      <a:pt x="1514" y="1284"/>
                    </a:lnTo>
                    <a:lnTo>
                      <a:pt x="1517" y="1340"/>
                    </a:lnTo>
                    <a:lnTo>
                      <a:pt x="1522" y="1389"/>
                    </a:lnTo>
                    <a:lnTo>
                      <a:pt x="1480" y="1389"/>
                    </a:lnTo>
                    <a:lnTo>
                      <a:pt x="1438" y="1388"/>
                    </a:lnTo>
                    <a:lnTo>
                      <a:pt x="1397" y="1386"/>
                    </a:lnTo>
                    <a:lnTo>
                      <a:pt x="1356" y="1383"/>
                    </a:lnTo>
                    <a:lnTo>
                      <a:pt x="1317" y="1378"/>
                    </a:lnTo>
                    <a:lnTo>
                      <a:pt x="1276" y="1373"/>
                    </a:lnTo>
                    <a:lnTo>
                      <a:pt x="1237" y="1367"/>
                    </a:lnTo>
                    <a:lnTo>
                      <a:pt x="1196" y="1362"/>
                    </a:lnTo>
                    <a:lnTo>
                      <a:pt x="1156" y="1355"/>
                    </a:lnTo>
                    <a:lnTo>
                      <a:pt x="1116" y="1350"/>
                    </a:lnTo>
                    <a:lnTo>
                      <a:pt x="1075" y="1344"/>
                    </a:lnTo>
                    <a:lnTo>
                      <a:pt x="1033" y="1339"/>
                    </a:lnTo>
                    <a:lnTo>
                      <a:pt x="993" y="1335"/>
                    </a:lnTo>
                    <a:lnTo>
                      <a:pt x="950" y="1330"/>
                    </a:lnTo>
                    <a:lnTo>
                      <a:pt x="908" y="1328"/>
                    </a:lnTo>
                    <a:lnTo>
                      <a:pt x="865" y="1326"/>
                    </a:lnTo>
                    <a:lnTo>
                      <a:pt x="851" y="1335"/>
                    </a:lnTo>
                    <a:lnTo>
                      <a:pt x="845" y="1351"/>
                    </a:lnTo>
                    <a:lnTo>
                      <a:pt x="839" y="1369"/>
                    </a:lnTo>
                    <a:lnTo>
                      <a:pt x="833" y="1381"/>
                    </a:lnTo>
                    <a:lnTo>
                      <a:pt x="823" y="1387"/>
                    </a:lnTo>
                    <a:lnTo>
                      <a:pt x="812" y="1392"/>
                    </a:lnTo>
                    <a:lnTo>
                      <a:pt x="799" y="1395"/>
                    </a:lnTo>
                    <a:lnTo>
                      <a:pt x="784" y="1397"/>
                    </a:lnTo>
                    <a:lnTo>
                      <a:pt x="771" y="1398"/>
                    </a:lnTo>
                    <a:lnTo>
                      <a:pt x="757" y="1396"/>
                    </a:lnTo>
                    <a:lnTo>
                      <a:pt x="745" y="1393"/>
                    </a:lnTo>
                    <a:lnTo>
                      <a:pt x="733" y="1386"/>
                    </a:lnTo>
                    <a:lnTo>
                      <a:pt x="719" y="1381"/>
                    </a:lnTo>
                    <a:lnTo>
                      <a:pt x="709" y="1372"/>
                    </a:lnTo>
                    <a:lnTo>
                      <a:pt x="702" y="1360"/>
                    </a:lnTo>
                    <a:lnTo>
                      <a:pt x="697" y="1347"/>
                    </a:lnTo>
                    <a:lnTo>
                      <a:pt x="691" y="1333"/>
                    </a:lnTo>
                    <a:lnTo>
                      <a:pt x="686" y="1320"/>
                    </a:lnTo>
                    <a:lnTo>
                      <a:pt x="679" y="1310"/>
                    </a:lnTo>
                    <a:lnTo>
                      <a:pt x="670" y="1303"/>
                    </a:lnTo>
                    <a:lnTo>
                      <a:pt x="634" y="1304"/>
                    </a:lnTo>
                    <a:lnTo>
                      <a:pt x="597" y="1305"/>
                    </a:lnTo>
                    <a:lnTo>
                      <a:pt x="559" y="1307"/>
                    </a:lnTo>
                    <a:lnTo>
                      <a:pt x="523" y="1310"/>
                    </a:lnTo>
                    <a:lnTo>
                      <a:pt x="486" y="1313"/>
                    </a:lnTo>
                    <a:lnTo>
                      <a:pt x="449" y="1316"/>
                    </a:lnTo>
                    <a:lnTo>
                      <a:pt x="412" y="1319"/>
                    </a:lnTo>
                    <a:lnTo>
                      <a:pt x="375" y="1322"/>
                    </a:lnTo>
                    <a:lnTo>
                      <a:pt x="339" y="1327"/>
                    </a:lnTo>
                    <a:lnTo>
                      <a:pt x="302" y="1330"/>
                    </a:lnTo>
                    <a:lnTo>
                      <a:pt x="265" y="1333"/>
                    </a:lnTo>
                    <a:lnTo>
                      <a:pt x="229" y="1336"/>
                    </a:lnTo>
                    <a:lnTo>
                      <a:pt x="193" y="1339"/>
                    </a:lnTo>
                    <a:lnTo>
                      <a:pt x="157" y="1341"/>
                    </a:lnTo>
                    <a:lnTo>
                      <a:pt x="120" y="1342"/>
                    </a:lnTo>
                    <a:lnTo>
                      <a:pt x="85" y="1343"/>
                    </a:lnTo>
                    <a:lnTo>
                      <a:pt x="71" y="1329"/>
                    </a:lnTo>
                    <a:lnTo>
                      <a:pt x="78" y="1320"/>
                    </a:lnTo>
                    <a:lnTo>
                      <a:pt x="85" y="1317"/>
                    </a:lnTo>
                    <a:lnTo>
                      <a:pt x="94" y="1315"/>
                    </a:lnTo>
                    <a:lnTo>
                      <a:pt x="104" y="1315"/>
                    </a:lnTo>
                    <a:lnTo>
                      <a:pt x="112" y="1314"/>
                    </a:lnTo>
                    <a:lnTo>
                      <a:pt x="118" y="1311"/>
                    </a:lnTo>
                    <a:lnTo>
                      <a:pt x="122" y="1307"/>
                    </a:lnTo>
                    <a:lnTo>
                      <a:pt x="123" y="1297"/>
                    </a:lnTo>
                    <a:lnTo>
                      <a:pt x="77" y="1301"/>
                    </a:lnTo>
                    <a:lnTo>
                      <a:pt x="70" y="1292"/>
                    </a:lnTo>
                    <a:lnTo>
                      <a:pt x="73" y="1284"/>
                    </a:lnTo>
                    <a:lnTo>
                      <a:pt x="81" y="1277"/>
                    </a:lnTo>
                    <a:lnTo>
                      <a:pt x="85" y="1269"/>
                    </a:lnTo>
                    <a:lnTo>
                      <a:pt x="74" y="1279"/>
                    </a:lnTo>
                    <a:lnTo>
                      <a:pt x="65" y="1290"/>
                    </a:lnTo>
                    <a:lnTo>
                      <a:pt x="54" y="1301"/>
                    </a:lnTo>
                    <a:lnTo>
                      <a:pt x="44" y="1311"/>
                    </a:lnTo>
                    <a:lnTo>
                      <a:pt x="34" y="1324"/>
                    </a:lnTo>
                    <a:lnTo>
                      <a:pt x="23" y="1333"/>
                    </a:lnTo>
                    <a:lnTo>
                      <a:pt x="13" y="1344"/>
                    </a:lnTo>
                    <a:lnTo>
                      <a:pt x="2" y="1354"/>
                    </a:lnTo>
                    <a:lnTo>
                      <a:pt x="0" y="1364"/>
                    </a:lnTo>
                    <a:lnTo>
                      <a:pt x="0" y="1371"/>
                    </a:lnTo>
                    <a:lnTo>
                      <a:pt x="3" y="1376"/>
                    </a:lnTo>
                    <a:lnTo>
                      <a:pt x="9" y="1381"/>
                    </a:lnTo>
                    <a:lnTo>
                      <a:pt x="14" y="1385"/>
                    </a:lnTo>
                    <a:lnTo>
                      <a:pt x="22" y="1388"/>
                    </a:lnTo>
                    <a:lnTo>
                      <a:pt x="28" y="1393"/>
                    </a:lnTo>
                    <a:lnTo>
                      <a:pt x="34" y="1398"/>
                    </a:lnTo>
                    <a:lnTo>
                      <a:pt x="61" y="1397"/>
                    </a:lnTo>
                    <a:lnTo>
                      <a:pt x="95" y="1396"/>
                    </a:lnTo>
                    <a:lnTo>
                      <a:pt x="134" y="1394"/>
                    </a:lnTo>
                    <a:lnTo>
                      <a:pt x="178" y="1391"/>
                    </a:lnTo>
                    <a:lnTo>
                      <a:pt x="225" y="1386"/>
                    </a:lnTo>
                    <a:lnTo>
                      <a:pt x="274" y="1382"/>
                    </a:lnTo>
                    <a:lnTo>
                      <a:pt x="325" y="1377"/>
                    </a:lnTo>
                    <a:lnTo>
                      <a:pt x="376" y="1373"/>
                    </a:lnTo>
                    <a:lnTo>
                      <a:pt x="427" y="1369"/>
                    </a:lnTo>
                    <a:lnTo>
                      <a:pt x="476" y="1364"/>
                    </a:lnTo>
                    <a:lnTo>
                      <a:pt x="522" y="1361"/>
                    </a:lnTo>
                    <a:lnTo>
                      <a:pt x="564" y="1356"/>
                    </a:lnTo>
                    <a:lnTo>
                      <a:pt x="601" y="1354"/>
                    </a:lnTo>
                    <a:lnTo>
                      <a:pt x="633" y="1352"/>
                    </a:lnTo>
                    <a:lnTo>
                      <a:pt x="658" y="1352"/>
                    </a:lnTo>
                    <a:lnTo>
                      <a:pt x="676" y="1352"/>
                    </a:lnTo>
                    <a:lnTo>
                      <a:pt x="681" y="1361"/>
                    </a:lnTo>
                    <a:lnTo>
                      <a:pt x="687" y="1370"/>
                    </a:lnTo>
                    <a:lnTo>
                      <a:pt x="693" y="1380"/>
                    </a:lnTo>
                    <a:lnTo>
                      <a:pt x="701" y="1387"/>
                    </a:lnTo>
                    <a:lnTo>
                      <a:pt x="710" y="1396"/>
                    </a:lnTo>
                    <a:lnTo>
                      <a:pt x="720" y="1403"/>
                    </a:lnTo>
                    <a:lnTo>
                      <a:pt x="731" y="1408"/>
                    </a:lnTo>
                    <a:lnTo>
                      <a:pt x="744" y="1412"/>
                    </a:lnTo>
                    <a:lnTo>
                      <a:pt x="767" y="1418"/>
                    </a:lnTo>
                    <a:lnTo>
                      <a:pt x="788" y="1418"/>
                    </a:lnTo>
                    <a:lnTo>
                      <a:pt x="806" y="1411"/>
                    </a:lnTo>
                    <a:lnTo>
                      <a:pt x="823" y="1403"/>
                    </a:lnTo>
                    <a:lnTo>
                      <a:pt x="839" y="1393"/>
                    </a:lnTo>
                    <a:lnTo>
                      <a:pt x="855" y="1382"/>
                    </a:lnTo>
                    <a:lnTo>
                      <a:pt x="871" y="1373"/>
                    </a:lnTo>
                    <a:lnTo>
                      <a:pt x="888" y="1366"/>
                    </a:lnTo>
                    <a:lnTo>
                      <a:pt x="929" y="1367"/>
                    </a:lnTo>
                    <a:lnTo>
                      <a:pt x="970" y="1370"/>
                    </a:lnTo>
                    <a:lnTo>
                      <a:pt x="1012" y="1373"/>
                    </a:lnTo>
                    <a:lnTo>
                      <a:pt x="1053" y="1376"/>
                    </a:lnTo>
                    <a:lnTo>
                      <a:pt x="1095" y="1382"/>
                    </a:lnTo>
                    <a:lnTo>
                      <a:pt x="1137" y="1387"/>
                    </a:lnTo>
                    <a:lnTo>
                      <a:pt x="1179" y="1394"/>
                    </a:lnTo>
                    <a:lnTo>
                      <a:pt x="1221" y="1400"/>
                    </a:lnTo>
                    <a:lnTo>
                      <a:pt x="1264" y="1407"/>
                    </a:lnTo>
                    <a:lnTo>
                      <a:pt x="1307" y="1414"/>
                    </a:lnTo>
                    <a:lnTo>
                      <a:pt x="1350" y="1420"/>
                    </a:lnTo>
                    <a:lnTo>
                      <a:pt x="1392" y="1426"/>
                    </a:lnTo>
                    <a:lnTo>
                      <a:pt x="1435" y="1431"/>
                    </a:lnTo>
                    <a:lnTo>
                      <a:pt x="1478" y="1436"/>
                    </a:lnTo>
                    <a:lnTo>
                      <a:pt x="1521" y="1439"/>
                    </a:lnTo>
                    <a:lnTo>
                      <a:pt x="1565" y="1441"/>
                    </a:lnTo>
                    <a:lnTo>
                      <a:pt x="1605" y="1400"/>
                    </a:lnTo>
                    <a:lnTo>
                      <a:pt x="1895" y="819"/>
                    </a:lnTo>
                    <a:lnTo>
                      <a:pt x="1896" y="804"/>
                    </a:lnTo>
                    <a:lnTo>
                      <a:pt x="1892" y="796"/>
                    </a:lnTo>
                    <a:lnTo>
                      <a:pt x="1884" y="790"/>
                    </a:lnTo>
                    <a:lnTo>
                      <a:pt x="1872" y="787"/>
                    </a:lnTo>
                    <a:lnTo>
                      <a:pt x="1859" y="786"/>
                    </a:lnTo>
                    <a:lnTo>
                      <a:pt x="1844" y="784"/>
                    </a:lnTo>
                    <a:lnTo>
                      <a:pt x="1831" y="781"/>
                    </a:lnTo>
                    <a:lnTo>
                      <a:pt x="1819" y="776"/>
                    </a:lnTo>
                    <a:lnTo>
                      <a:pt x="1812" y="754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2"/>
              <p:cNvSpPr>
                <a:spLocks/>
              </p:cNvSpPr>
              <p:nvPr/>
            </p:nvSpPr>
            <p:spPr bwMode="auto">
              <a:xfrm>
                <a:off x="758" y="3530"/>
                <a:ext cx="161" cy="372"/>
              </a:xfrm>
              <a:custGeom>
                <a:avLst/>
                <a:gdLst>
                  <a:gd name="T0" fmla="*/ 144 w 321"/>
                  <a:gd name="T1" fmla="*/ 148 h 744"/>
                  <a:gd name="T2" fmla="*/ 115 w 321"/>
                  <a:gd name="T3" fmla="*/ 204 h 744"/>
                  <a:gd name="T4" fmla="*/ 85 w 321"/>
                  <a:gd name="T5" fmla="*/ 264 h 744"/>
                  <a:gd name="T6" fmla="*/ 59 w 321"/>
                  <a:gd name="T7" fmla="*/ 316 h 744"/>
                  <a:gd name="T8" fmla="*/ 40 w 321"/>
                  <a:gd name="T9" fmla="*/ 352 h 744"/>
                  <a:gd name="T10" fmla="*/ 32 w 321"/>
                  <a:gd name="T11" fmla="*/ 365 h 744"/>
                  <a:gd name="T12" fmla="*/ 24 w 321"/>
                  <a:gd name="T13" fmla="*/ 372 h 744"/>
                  <a:gd name="T14" fmla="*/ 41 w 321"/>
                  <a:gd name="T15" fmla="*/ 336 h 744"/>
                  <a:gd name="T16" fmla="*/ 60 w 321"/>
                  <a:gd name="T17" fmla="*/ 297 h 744"/>
                  <a:gd name="T18" fmla="*/ 77 w 321"/>
                  <a:gd name="T19" fmla="*/ 265 h 744"/>
                  <a:gd name="T20" fmla="*/ 91 w 321"/>
                  <a:gd name="T21" fmla="*/ 237 h 744"/>
                  <a:gd name="T22" fmla="*/ 100 w 321"/>
                  <a:gd name="T23" fmla="*/ 211 h 744"/>
                  <a:gd name="T24" fmla="*/ 81 w 321"/>
                  <a:gd name="T25" fmla="*/ 242 h 744"/>
                  <a:gd name="T26" fmla="*/ 52 w 321"/>
                  <a:gd name="T27" fmla="*/ 293 h 744"/>
                  <a:gd name="T28" fmla="*/ 24 w 321"/>
                  <a:gd name="T29" fmla="*/ 346 h 744"/>
                  <a:gd name="T30" fmla="*/ 19 w 321"/>
                  <a:gd name="T31" fmla="*/ 347 h 744"/>
                  <a:gd name="T32" fmla="*/ 43 w 321"/>
                  <a:gd name="T33" fmla="*/ 293 h 744"/>
                  <a:gd name="T34" fmla="*/ 72 w 321"/>
                  <a:gd name="T35" fmla="*/ 240 h 744"/>
                  <a:gd name="T36" fmla="*/ 84 w 321"/>
                  <a:gd name="T37" fmla="*/ 215 h 744"/>
                  <a:gd name="T38" fmla="*/ 97 w 321"/>
                  <a:gd name="T39" fmla="*/ 191 h 744"/>
                  <a:gd name="T40" fmla="*/ 106 w 321"/>
                  <a:gd name="T41" fmla="*/ 163 h 744"/>
                  <a:gd name="T42" fmla="*/ 91 w 321"/>
                  <a:gd name="T43" fmla="*/ 192 h 744"/>
                  <a:gd name="T44" fmla="*/ 71 w 321"/>
                  <a:gd name="T45" fmla="*/ 228 h 744"/>
                  <a:gd name="T46" fmla="*/ 50 w 321"/>
                  <a:gd name="T47" fmla="*/ 266 h 744"/>
                  <a:gd name="T48" fmla="*/ 31 w 321"/>
                  <a:gd name="T49" fmla="*/ 301 h 744"/>
                  <a:gd name="T50" fmla="*/ 16 w 321"/>
                  <a:gd name="T51" fmla="*/ 330 h 744"/>
                  <a:gd name="T52" fmla="*/ 11 w 321"/>
                  <a:gd name="T53" fmla="*/ 338 h 744"/>
                  <a:gd name="T54" fmla="*/ 15 w 321"/>
                  <a:gd name="T55" fmla="*/ 322 h 744"/>
                  <a:gd name="T56" fmla="*/ 32 w 321"/>
                  <a:gd name="T57" fmla="*/ 285 h 744"/>
                  <a:gd name="T58" fmla="*/ 50 w 321"/>
                  <a:gd name="T59" fmla="*/ 249 h 744"/>
                  <a:gd name="T60" fmla="*/ 68 w 321"/>
                  <a:gd name="T61" fmla="*/ 214 h 744"/>
                  <a:gd name="T62" fmla="*/ 85 w 321"/>
                  <a:gd name="T63" fmla="*/ 177 h 744"/>
                  <a:gd name="T64" fmla="*/ 100 w 321"/>
                  <a:gd name="T65" fmla="*/ 136 h 744"/>
                  <a:gd name="T66" fmla="*/ 85 w 321"/>
                  <a:gd name="T67" fmla="*/ 168 h 744"/>
                  <a:gd name="T68" fmla="*/ 68 w 321"/>
                  <a:gd name="T69" fmla="*/ 200 h 744"/>
                  <a:gd name="T70" fmla="*/ 51 w 321"/>
                  <a:gd name="T71" fmla="*/ 233 h 744"/>
                  <a:gd name="T72" fmla="*/ 34 w 321"/>
                  <a:gd name="T73" fmla="*/ 266 h 744"/>
                  <a:gd name="T74" fmla="*/ 18 w 321"/>
                  <a:gd name="T75" fmla="*/ 300 h 744"/>
                  <a:gd name="T76" fmla="*/ 10 w 321"/>
                  <a:gd name="T77" fmla="*/ 293 h 744"/>
                  <a:gd name="T78" fmla="*/ 1 w 321"/>
                  <a:gd name="T79" fmla="*/ 287 h 744"/>
                  <a:gd name="T80" fmla="*/ 17 w 321"/>
                  <a:gd name="T81" fmla="*/ 248 h 744"/>
                  <a:gd name="T82" fmla="*/ 46 w 321"/>
                  <a:gd name="T83" fmla="*/ 188 h 744"/>
                  <a:gd name="T84" fmla="*/ 76 w 321"/>
                  <a:gd name="T85" fmla="*/ 125 h 744"/>
                  <a:gd name="T86" fmla="*/ 103 w 321"/>
                  <a:gd name="T87" fmla="*/ 68 h 744"/>
                  <a:gd name="T88" fmla="*/ 124 w 321"/>
                  <a:gd name="T89" fmla="*/ 21 h 744"/>
                  <a:gd name="T90" fmla="*/ 134 w 321"/>
                  <a:gd name="T91" fmla="*/ 13 h 744"/>
                  <a:gd name="T92" fmla="*/ 138 w 321"/>
                  <a:gd name="T93" fmla="*/ 62 h 744"/>
                  <a:gd name="T94" fmla="*/ 152 w 321"/>
                  <a:gd name="T95" fmla="*/ 108 h 744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321"/>
                  <a:gd name="T145" fmla="*/ 0 h 744"/>
                  <a:gd name="T146" fmla="*/ 321 w 321"/>
                  <a:gd name="T147" fmla="*/ 744 h 744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321" h="744">
                    <a:moveTo>
                      <a:pt x="321" y="236"/>
                    </a:moveTo>
                    <a:lnTo>
                      <a:pt x="306" y="264"/>
                    </a:lnTo>
                    <a:lnTo>
                      <a:pt x="288" y="296"/>
                    </a:lnTo>
                    <a:lnTo>
                      <a:pt x="270" y="331"/>
                    </a:lnTo>
                    <a:lnTo>
                      <a:pt x="251" y="369"/>
                    </a:lnTo>
                    <a:lnTo>
                      <a:pt x="230" y="408"/>
                    </a:lnTo>
                    <a:lnTo>
                      <a:pt x="210" y="448"/>
                    </a:lnTo>
                    <a:lnTo>
                      <a:pt x="189" y="487"/>
                    </a:lnTo>
                    <a:lnTo>
                      <a:pt x="170" y="527"/>
                    </a:lnTo>
                    <a:lnTo>
                      <a:pt x="151" y="564"/>
                    </a:lnTo>
                    <a:lnTo>
                      <a:pt x="133" y="599"/>
                    </a:lnTo>
                    <a:lnTo>
                      <a:pt x="117" y="632"/>
                    </a:lnTo>
                    <a:lnTo>
                      <a:pt x="102" y="660"/>
                    </a:lnTo>
                    <a:lnTo>
                      <a:pt x="90" y="685"/>
                    </a:lnTo>
                    <a:lnTo>
                      <a:pt x="79" y="704"/>
                    </a:lnTo>
                    <a:lnTo>
                      <a:pt x="72" y="718"/>
                    </a:lnTo>
                    <a:lnTo>
                      <a:pt x="68" y="724"/>
                    </a:lnTo>
                    <a:lnTo>
                      <a:pt x="63" y="730"/>
                    </a:lnTo>
                    <a:lnTo>
                      <a:pt x="59" y="736"/>
                    </a:lnTo>
                    <a:lnTo>
                      <a:pt x="53" y="742"/>
                    </a:lnTo>
                    <a:lnTo>
                      <a:pt x="47" y="744"/>
                    </a:lnTo>
                    <a:lnTo>
                      <a:pt x="57" y="721"/>
                    </a:lnTo>
                    <a:lnTo>
                      <a:pt x="69" y="697"/>
                    </a:lnTo>
                    <a:lnTo>
                      <a:pt x="81" y="671"/>
                    </a:lnTo>
                    <a:lnTo>
                      <a:pt x="94" y="645"/>
                    </a:lnTo>
                    <a:lnTo>
                      <a:pt x="107" y="619"/>
                    </a:lnTo>
                    <a:lnTo>
                      <a:pt x="120" y="594"/>
                    </a:lnTo>
                    <a:lnTo>
                      <a:pt x="132" y="569"/>
                    </a:lnTo>
                    <a:lnTo>
                      <a:pt x="144" y="546"/>
                    </a:lnTo>
                    <a:lnTo>
                      <a:pt x="153" y="529"/>
                    </a:lnTo>
                    <a:lnTo>
                      <a:pt x="163" y="511"/>
                    </a:lnTo>
                    <a:lnTo>
                      <a:pt x="173" y="494"/>
                    </a:lnTo>
                    <a:lnTo>
                      <a:pt x="182" y="475"/>
                    </a:lnTo>
                    <a:lnTo>
                      <a:pt x="189" y="457"/>
                    </a:lnTo>
                    <a:lnTo>
                      <a:pt x="195" y="441"/>
                    </a:lnTo>
                    <a:lnTo>
                      <a:pt x="199" y="423"/>
                    </a:lnTo>
                    <a:lnTo>
                      <a:pt x="199" y="408"/>
                    </a:lnTo>
                    <a:lnTo>
                      <a:pt x="173" y="452"/>
                    </a:lnTo>
                    <a:lnTo>
                      <a:pt x="161" y="484"/>
                    </a:lnTo>
                    <a:lnTo>
                      <a:pt x="144" y="517"/>
                    </a:lnTo>
                    <a:lnTo>
                      <a:pt x="126" y="551"/>
                    </a:lnTo>
                    <a:lnTo>
                      <a:pt x="104" y="585"/>
                    </a:lnTo>
                    <a:lnTo>
                      <a:pt x="83" y="620"/>
                    </a:lnTo>
                    <a:lnTo>
                      <a:pt x="63" y="655"/>
                    </a:lnTo>
                    <a:lnTo>
                      <a:pt x="47" y="691"/>
                    </a:lnTo>
                    <a:lnTo>
                      <a:pt x="35" y="728"/>
                    </a:lnTo>
                    <a:lnTo>
                      <a:pt x="26" y="732"/>
                    </a:lnTo>
                    <a:lnTo>
                      <a:pt x="38" y="693"/>
                    </a:lnTo>
                    <a:lnTo>
                      <a:pt x="52" y="657"/>
                    </a:lnTo>
                    <a:lnTo>
                      <a:pt x="69" y="621"/>
                    </a:lnTo>
                    <a:lnTo>
                      <a:pt x="86" y="585"/>
                    </a:lnTo>
                    <a:lnTo>
                      <a:pt x="105" y="551"/>
                    </a:lnTo>
                    <a:lnTo>
                      <a:pt x="124" y="516"/>
                    </a:lnTo>
                    <a:lnTo>
                      <a:pt x="143" y="480"/>
                    </a:lnTo>
                    <a:lnTo>
                      <a:pt x="163" y="445"/>
                    </a:lnTo>
                    <a:lnTo>
                      <a:pt x="163" y="441"/>
                    </a:lnTo>
                    <a:lnTo>
                      <a:pt x="167" y="431"/>
                    </a:lnTo>
                    <a:lnTo>
                      <a:pt x="175" y="417"/>
                    </a:lnTo>
                    <a:lnTo>
                      <a:pt x="184" y="400"/>
                    </a:lnTo>
                    <a:lnTo>
                      <a:pt x="194" y="382"/>
                    </a:lnTo>
                    <a:lnTo>
                      <a:pt x="203" y="362"/>
                    </a:lnTo>
                    <a:lnTo>
                      <a:pt x="208" y="343"/>
                    </a:lnTo>
                    <a:lnTo>
                      <a:pt x="211" y="325"/>
                    </a:lnTo>
                    <a:lnTo>
                      <a:pt x="203" y="343"/>
                    </a:lnTo>
                    <a:lnTo>
                      <a:pt x="192" y="363"/>
                    </a:lnTo>
                    <a:lnTo>
                      <a:pt x="181" y="385"/>
                    </a:lnTo>
                    <a:lnTo>
                      <a:pt x="167" y="408"/>
                    </a:lnTo>
                    <a:lnTo>
                      <a:pt x="154" y="432"/>
                    </a:lnTo>
                    <a:lnTo>
                      <a:pt x="141" y="456"/>
                    </a:lnTo>
                    <a:lnTo>
                      <a:pt x="127" y="482"/>
                    </a:lnTo>
                    <a:lnTo>
                      <a:pt x="114" y="507"/>
                    </a:lnTo>
                    <a:lnTo>
                      <a:pt x="99" y="532"/>
                    </a:lnTo>
                    <a:lnTo>
                      <a:pt x="86" y="556"/>
                    </a:lnTo>
                    <a:lnTo>
                      <a:pt x="73" y="580"/>
                    </a:lnTo>
                    <a:lnTo>
                      <a:pt x="61" y="602"/>
                    </a:lnTo>
                    <a:lnTo>
                      <a:pt x="50" y="623"/>
                    </a:lnTo>
                    <a:lnTo>
                      <a:pt x="41" y="643"/>
                    </a:lnTo>
                    <a:lnTo>
                      <a:pt x="32" y="660"/>
                    </a:lnTo>
                    <a:lnTo>
                      <a:pt x="26" y="676"/>
                    </a:lnTo>
                    <a:lnTo>
                      <a:pt x="24" y="677"/>
                    </a:lnTo>
                    <a:lnTo>
                      <a:pt x="22" y="676"/>
                    </a:lnTo>
                    <a:lnTo>
                      <a:pt x="20" y="673"/>
                    </a:lnTo>
                    <a:lnTo>
                      <a:pt x="20" y="668"/>
                    </a:lnTo>
                    <a:lnTo>
                      <a:pt x="30" y="643"/>
                    </a:lnTo>
                    <a:lnTo>
                      <a:pt x="41" y="618"/>
                    </a:lnTo>
                    <a:lnTo>
                      <a:pt x="52" y="594"/>
                    </a:lnTo>
                    <a:lnTo>
                      <a:pt x="63" y="569"/>
                    </a:lnTo>
                    <a:lnTo>
                      <a:pt x="75" y="546"/>
                    </a:lnTo>
                    <a:lnTo>
                      <a:pt x="87" y="523"/>
                    </a:lnTo>
                    <a:lnTo>
                      <a:pt x="99" y="499"/>
                    </a:lnTo>
                    <a:lnTo>
                      <a:pt x="111" y="476"/>
                    </a:lnTo>
                    <a:lnTo>
                      <a:pt x="124" y="453"/>
                    </a:lnTo>
                    <a:lnTo>
                      <a:pt x="136" y="429"/>
                    </a:lnTo>
                    <a:lnTo>
                      <a:pt x="147" y="405"/>
                    </a:lnTo>
                    <a:lnTo>
                      <a:pt x="159" y="379"/>
                    </a:lnTo>
                    <a:lnTo>
                      <a:pt x="170" y="353"/>
                    </a:lnTo>
                    <a:lnTo>
                      <a:pt x="181" y="327"/>
                    </a:lnTo>
                    <a:lnTo>
                      <a:pt x="191" y="299"/>
                    </a:lnTo>
                    <a:lnTo>
                      <a:pt x="200" y="271"/>
                    </a:lnTo>
                    <a:lnTo>
                      <a:pt x="191" y="293"/>
                    </a:lnTo>
                    <a:lnTo>
                      <a:pt x="180" y="314"/>
                    </a:lnTo>
                    <a:lnTo>
                      <a:pt x="169" y="336"/>
                    </a:lnTo>
                    <a:lnTo>
                      <a:pt x="158" y="356"/>
                    </a:lnTo>
                    <a:lnTo>
                      <a:pt x="147" y="378"/>
                    </a:lnTo>
                    <a:lnTo>
                      <a:pt x="136" y="400"/>
                    </a:lnTo>
                    <a:lnTo>
                      <a:pt x="124" y="422"/>
                    </a:lnTo>
                    <a:lnTo>
                      <a:pt x="113" y="444"/>
                    </a:lnTo>
                    <a:lnTo>
                      <a:pt x="102" y="466"/>
                    </a:lnTo>
                    <a:lnTo>
                      <a:pt x="90" y="488"/>
                    </a:lnTo>
                    <a:lnTo>
                      <a:pt x="79" y="510"/>
                    </a:lnTo>
                    <a:lnTo>
                      <a:pt x="68" y="532"/>
                    </a:lnTo>
                    <a:lnTo>
                      <a:pt x="57" y="555"/>
                    </a:lnTo>
                    <a:lnTo>
                      <a:pt x="46" y="577"/>
                    </a:lnTo>
                    <a:lnTo>
                      <a:pt x="35" y="599"/>
                    </a:lnTo>
                    <a:lnTo>
                      <a:pt x="25" y="622"/>
                    </a:lnTo>
                    <a:lnTo>
                      <a:pt x="12" y="626"/>
                    </a:lnTo>
                    <a:lnTo>
                      <a:pt x="19" y="585"/>
                    </a:lnTo>
                    <a:lnTo>
                      <a:pt x="16" y="584"/>
                    </a:lnTo>
                    <a:lnTo>
                      <a:pt x="8" y="579"/>
                    </a:lnTo>
                    <a:lnTo>
                      <a:pt x="2" y="574"/>
                    </a:lnTo>
                    <a:lnTo>
                      <a:pt x="0" y="566"/>
                    </a:lnTo>
                    <a:lnTo>
                      <a:pt x="16" y="533"/>
                    </a:lnTo>
                    <a:lnTo>
                      <a:pt x="34" y="497"/>
                    </a:lnTo>
                    <a:lnTo>
                      <a:pt x="52" y="459"/>
                    </a:lnTo>
                    <a:lnTo>
                      <a:pt x="72" y="418"/>
                    </a:lnTo>
                    <a:lnTo>
                      <a:pt x="92" y="377"/>
                    </a:lnTo>
                    <a:lnTo>
                      <a:pt x="111" y="334"/>
                    </a:lnTo>
                    <a:lnTo>
                      <a:pt x="131" y="293"/>
                    </a:lnTo>
                    <a:lnTo>
                      <a:pt x="151" y="251"/>
                    </a:lnTo>
                    <a:lnTo>
                      <a:pt x="170" y="210"/>
                    </a:lnTo>
                    <a:lnTo>
                      <a:pt x="187" y="171"/>
                    </a:lnTo>
                    <a:lnTo>
                      <a:pt x="205" y="135"/>
                    </a:lnTo>
                    <a:lnTo>
                      <a:pt x="221" y="100"/>
                    </a:lnTo>
                    <a:lnTo>
                      <a:pt x="235" y="69"/>
                    </a:lnTo>
                    <a:lnTo>
                      <a:pt x="248" y="41"/>
                    </a:lnTo>
                    <a:lnTo>
                      <a:pt x="259" y="18"/>
                    </a:lnTo>
                    <a:lnTo>
                      <a:pt x="266" y="0"/>
                    </a:lnTo>
                    <a:lnTo>
                      <a:pt x="267" y="26"/>
                    </a:lnTo>
                    <a:lnTo>
                      <a:pt x="268" y="57"/>
                    </a:lnTo>
                    <a:lnTo>
                      <a:pt x="271" y="91"/>
                    </a:lnTo>
                    <a:lnTo>
                      <a:pt x="275" y="125"/>
                    </a:lnTo>
                    <a:lnTo>
                      <a:pt x="282" y="159"/>
                    </a:lnTo>
                    <a:lnTo>
                      <a:pt x="290" y="190"/>
                    </a:lnTo>
                    <a:lnTo>
                      <a:pt x="304" y="216"/>
                    </a:lnTo>
                    <a:lnTo>
                      <a:pt x="321" y="236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Freeform 13"/>
              <p:cNvSpPr>
                <a:spLocks/>
              </p:cNvSpPr>
              <p:nvPr/>
            </p:nvSpPr>
            <p:spPr bwMode="auto">
              <a:xfrm>
                <a:off x="171" y="3252"/>
                <a:ext cx="297" cy="232"/>
              </a:xfrm>
              <a:custGeom>
                <a:avLst/>
                <a:gdLst>
                  <a:gd name="T0" fmla="*/ 273 w 595"/>
                  <a:gd name="T1" fmla="*/ 56 h 466"/>
                  <a:gd name="T2" fmla="*/ 278 w 595"/>
                  <a:gd name="T3" fmla="*/ 67 h 466"/>
                  <a:gd name="T4" fmla="*/ 284 w 595"/>
                  <a:gd name="T5" fmla="*/ 77 h 466"/>
                  <a:gd name="T6" fmla="*/ 292 w 595"/>
                  <a:gd name="T7" fmla="*/ 87 h 466"/>
                  <a:gd name="T8" fmla="*/ 288 w 595"/>
                  <a:gd name="T9" fmla="*/ 105 h 466"/>
                  <a:gd name="T10" fmla="*/ 269 w 595"/>
                  <a:gd name="T11" fmla="*/ 133 h 466"/>
                  <a:gd name="T12" fmla="*/ 247 w 595"/>
                  <a:gd name="T13" fmla="*/ 160 h 466"/>
                  <a:gd name="T14" fmla="*/ 227 w 595"/>
                  <a:gd name="T15" fmla="*/ 186 h 466"/>
                  <a:gd name="T16" fmla="*/ 212 w 595"/>
                  <a:gd name="T17" fmla="*/ 195 h 466"/>
                  <a:gd name="T18" fmla="*/ 201 w 595"/>
                  <a:gd name="T19" fmla="*/ 187 h 466"/>
                  <a:gd name="T20" fmla="*/ 188 w 595"/>
                  <a:gd name="T21" fmla="*/ 179 h 466"/>
                  <a:gd name="T22" fmla="*/ 174 w 595"/>
                  <a:gd name="T23" fmla="*/ 177 h 466"/>
                  <a:gd name="T24" fmla="*/ 156 w 595"/>
                  <a:gd name="T25" fmla="*/ 178 h 466"/>
                  <a:gd name="T26" fmla="*/ 143 w 595"/>
                  <a:gd name="T27" fmla="*/ 188 h 466"/>
                  <a:gd name="T28" fmla="*/ 134 w 595"/>
                  <a:gd name="T29" fmla="*/ 204 h 466"/>
                  <a:gd name="T30" fmla="*/ 130 w 595"/>
                  <a:gd name="T31" fmla="*/ 220 h 466"/>
                  <a:gd name="T32" fmla="*/ 127 w 595"/>
                  <a:gd name="T33" fmla="*/ 227 h 466"/>
                  <a:gd name="T34" fmla="*/ 122 w 595"/>
                  <a:gd name="T35" fmla="*/ 230 h 466"/>
                  <a:gd name="T36" fmla="*/ 116 w 595"/>
                  <a:gd name="T37" fmla="*/ 232 h 466"/>
                  <a:gd name="T38" fmla="*/ 111 w 595"/>
                  <a:gd name="T39" fmla="*/ 232 h 466"/>
                  <a:gd name="T40" fmla="*/ 102 w 595"/>
                  <a:gd name="T41" fmla="*/ 226 h 466"/>
                  <a:gd name="T42" fmla="*/ 89 w 595"/>
                  <a:gd name="T43" fmla="*/ 215 h 466"/>
                  <a:gd name="T44" fmla="*/ 72 w 595"/>
                  <a:gd name="T45" fmla="*/ 207 h 466"/>
                  <a:gd name="T46" fmla="*/ 53 w 595"/>
                  <a:gd name="T47" fmla="*/ 206 h 466"/>
                  <a:gd name="T48" fmla="*/ 38 w 595"/>
                  <a:gd name="T49" fmla="*/ 213 h 466"/>
                  <a:gd name="T50" fmla="*/ 27 w 595"/>
                  <a:gd name="T51" fmla="*/ 218 h 466"/>
                  <a:gd name="T52" fmla="*/ 17 w 595"/>
                  <a:gd name="T53" fmla="*/ 217 h 466"/>
                  <a:gd name="T54" fmla="*/ 9 w 595"/>
                  <a:gd name="T55" fmla="*/ 210 h 466"/>
                  <a:gd name="T56" fmla="*/ 10 w 595"/>
                  <a:gd name="T57" fmla="*/ 161 h 466"/>
                  <a:gd name="T58" fmla="*/ 20 w 595"/>
                  <a:gd name="T59" fmla="*/ 167 h 466"/>
                  <a:gd name="T60" fmla="*/ 31 w 595"/>
                  <a:gd name="T61" fmla="*/ 174 h 466"/>
                  <a:gd name="T62" fmla="*/ 43 w 595"/>
                  <a:gd name="T63" fmla="*/ 181 h 466"/>
                  <a:gd name="T64" fmla="*/ 57 w 595"/>
                  <a:gd name="T65" fmla="*/ 182 h 466"/>
                  <a:gd name="T66" fmla="*/ 42 w 595"/>
                  <a:gd name="T67" fmla="*/ 168 h 466"/>
                  <a:gd name="T68" fmla="*/ 26 w 595"/>
                  <a:gd name="T69" fmla="*/ 156 h 466"/>
                  <a:gd name="T70" fmla="*/ 11 w 595"/>
                  <a:gd name="T71" fmla="*/ 142 h 466"/>
                  <a:gd name="T72" fmla="*/ 0 w 595"/>
                  <a:gd name="T73" fmla="*/ 126 h 466"/>
                  <a:gd name="T74" fmla="*/ 4 w 595"/>
                  <a:gd name="T75" fmla="*/ 96 h 466"/>
                  <a:gd name="T76" fmla="*/ 16 w 595"/>
                  <a:gd name="T77" fmla="*/ 73 h 466"/>
                  <a:gd name="T78" fmla="*/ 34 w 595"/>
                  <a:gd name="T79" fmla="*/ 53 h 466"/>
                  <a:gd name="T80" fmla="*/ 59 w 595"/>
                  <a:gd name="T81" fmla="*/ 30 h 466"/>
                  <a:gd name="T82" fmla="*/ 76 w 595"/>
                  <a:gd name="T83" fmla="*/ 17 h 466"/>
                  <a:gd name="T84" fmla="*/ 95 w 595"/>
                  <a:gd name="T85" fmla="*/ 8 h 466"/>
                  <a:gd name="T86" fmla="*/ 116 w 595"/>
                  <a:gd name="T87" fmla="*/ 3 h 466"/>
                  <a:gd name="T88" fmla="*/ 138 w 595"/>
                  <a:gd name="T89" fmla="*/ 0 h 466"/>
                  <a:gd name="T90" fmla="*/ 160 w 595"/>
                  <a:gd name="T91" fmla="*/ 0 h 466"/>
                  <a:gd name="T92" fmla="*/ 183 w 595"/>
                  <a:gd name="T93" fmla="*/ 2 h 466"/>
                  <a:gd name="T94" fmla="*/ 204 w 595"/>
                  <a:gd name="T95" fmla="*/ 5 h 466"/>
                  <a:gd name="T96" fmla="*/ 224 w 595"/>
                  <a:gd name="T97" fmla="*/ 9 h 466"/>
                  <a:gd name="T98" fmla="*/ 240 w 595"/>
                  <a:gd name="T99" fmla="*/ 15 h 466"/>
                  <a:gd name="T100" fmla="*/ 252 w 595"/>
                  <a:gd name="T101" fmla="*/ 26 h 466"/>
                  <a:gd name="T102" fmla="*/ 262 w 595"/>
                  <a:gd name="T103" fmla="*/ 38 h 466"/>
                  <a:gd name="T104" fmla="*/ 271 w 595"/>
                  <a:gd name="T105" fmla="*/ 50 h 46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595"/>
                  <a:gd name="T160" fmla="*/ 0 h 466"/>
                  <a:gd name="T161" fmla="*/ 595 w 595"/>
                  <a:gd name="T162" fmla="*/ 466 h 46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595" h="466">
                    <a:moveTo>
                      <a:pt x="543" y="101"/>
                    </a:moveTo>
                    <a:lnTo>
                      <a:pt x="547" y="112"/>
                    </a:lnTo>
                    <a:lnTo>
                      <a:pt x="551" y="124"/>
                    </a:lnTo>
                    <a:lnTo>
                      <a:pt x="556" y="134"/>
                    </a:lnTo>
                    <a:lnTo>
                      <a:pt x="561" y="145"/>
                    </a:lnTo>
                    <a:lnTo>
                      <a:pt x="568" y="155"/>
                    </a:lnTo>
                    <a:lnTo>
                      <a:pt x="575" y="165"/>
                    </a:lnTo>
                    <a:lnTo>
                      <a:pt x="584" y="175"/>
                    </a:lnTo>
                    <a:lnTo>
                      <a:pt x="595" y="184"/>
                    </a:lnTo>
                    <a:lnTo>
                      <a:pt x="577" y="211"/>
                    </a:lnTo>
                    <a:lnTo>
                      <a:pt x="558" y="240"/>
                    </a:lnTo>
                    <a:lnTo>
                      <a:pt x="538" y="267"/>
                    </a:lnTo>
                    <a:lnTo>
                      <a:pt x="517" y="293"/>
                    </a:lnTo>
                    <a:lnTo>
                      <a:pt x="495" y="321"/>
                    </a:lnTo>
                    <a:lnTo>
                      <a:pt x="474" y="347"/>
                    </a:lnTo>
                    <a:lnTo>
                      <a:pt x="455" y="373"/>
                    </a:lnTo>
                    <a:lnTo>
                      <a:pt x="436" y="400"/>
                    </a:lnTo>
                    <a:lnTo>
                      <a:pt x="425" y="392"/>
                    </a:lnTo>
                    <a:lnTo>
                      <a:pt x="413" y="383"/>
                    </a:lnTo>
                    <a:lnTo>
                      <a:pt x="402" y="375"/>
                    </a:lnTo>
                    <a:lnTo>
                      <a:pt x="390" y="367"/>
                    </a:lnTo>
                    <a:lnTo>
                      <a:pt x="377" y="360"/>
                    </a:lnTo>
                    <a:lnTo>
                      <a:pt x="364" y="356"/>
                    </a:lnTo>
                    <a:lnTo>
                      <a:pt x="348" y="355"/>
                    </a:lnTo>
                    <a:lnTo>
                      <a:pt x="332" y="356"/>
                    </a:lnTo>
                    <a:lnTo>
                      <a:pt x="313" y="357"/>
                    </a:lnTo>
                    <a:lnTo>
                      <a:pt x="298" y="365"/>
                    </a:lnTo>
                    <a:lnTo>
                      <a:pt x="286" y="378"/>
                    </a:lnTo>
                    <a:lnTo>
                      <a:pt x="277" y="393"/>
                    </a:lnTo>
                    <a:lnTo>
                      <a:pt x="269" y="410"/>
                    </a:lnTo>
                    <a:lnTo>
                      <a:pt x="265" y="426"/>
                    </a:lnTo>
                    <a:lnTo>
                      <a:pt x="261" y="442"/>
                    </a:lnTo>
                    <a:lnTo>
                      <a:pt x="260" y="454"/>
                    </a:lnTo>
                    <a:lnTo>
                      <a:pt x="255" y="456"/>
                    </a:lnTo>
                    <a:lnTo>
                      <a:pt x="249" y="459"/>
                    </a:lnTo>
                    <a:lnTo>
                      <a:pt x="244" y="461"/>
                    </a:lnTo>
                    <a:lnTo>
                      <a:pt x="238" y="462"/>
                    </a:lnTo>
                    <a:lnTo>
                      <a:pt x="233" y="465"/>
                    </a:lnTo>
                    <a:lnTo>
                      <a:pt x="226" y="466"/>
                    </a:lnTo>
                    <a:lnTo>
                      <a:pt x="222" y="466"/>
                    </a:lnTo>
                    <a:lnTo>
                      <a:pt x="216" y="465"/>
                    </a:lnTo>
                    <a:lnTo>
                      <a:pt x="205" y="454"/>
                    </a:lnTo>
                    <a:lnTo>
                      <a:pt x="192" y="443"/>
                    </a:lnTo>
                    <a:lnTo>
                      <a:pt x="178" y="432"/>
                    </a:lnTo>
                    <a:lnTo>
                      <a:pt x="163" y="422"/>
                    </a:lnTo>
                    <a:lnTo>
                      <a:pt x="145" y="415"/>
                    </a:lnTo>
                    <a:lnTo>
                      <a:pt x="126" y="412"/>
                    </a:lnTo>
                    <a:lnTo>
                      <a:pt x="107" y="413"/>
                    </a:lnTo>
                    <a:lnTo>
                      <a:pt x="86" y="418"/>
                    </a:lnTo>
                    <a:lnTo>
                      <a:pt x="76" y="427"/>
                    </a:lnTo>
                    <a:lnTo>
                      <a:pt x="65" y="434"/>
                    </a:lnTo>
                    <a:lnTo>
                      <a:pt x="54" y="437"/>
                    </a:lnTo>
                    <a:lnTo>
                      <a:pt x="44" y="438"/>
                    </a:lnTo>
                    <a:lnTo>
                      <a:pt x="34" y="436"/>
                    </a:lnTo>
                    <a:lnTo>
                      <a:pt x="26" y="431"/>
                    </a:lnTo>
                    <a:lnTo>
                      <a:pt x="18" y="422"/>
                    </a:lnTo>
                    <a:lnTo>
                      <a:pt x="11" y="411"/>
                    </a:lnTo>
                    <a:lnTo>
                      <a:pt x="20" y="324"/>
                    </a:lnTo>
                    <a:lnTo>
                      <a:pt x="31" y="328"/>
                    </a:lnTo>
                    <a:lnTo>
                      <a:pt x="41" y="335"/>
                    </a:lnTo>
                    <a:lnTo>
                      <a:pt x="52" y="343"/>
                    </a:lnTo>
                    <a:lnTo>
                      <a:pt x="63" y="350"/>
                    </a:lnTo>
                    <a:lnTo>
                      <a:pt x="74" y="358"/>
                    </a:lnTo>
                    <a:lnTo>
                      <a:pt x="87" y="364"/>
                    </a:lnTo>
                    <a:lnTo>
                      <a:pt x="100" y="366"/>
                    </a:lnTo>
                    <a:lnTo>
                      <a:pt x="114" y="365"/>
                    </a:lnTo>
                    <a:lnTo>
                      <a:pt x="100" y="352"/>
                    </a:lnTo>
                    <a:lnTo>
                      <a:pt x="85" y="338"/>
                    </a:lnTo>
                    <a:lnTo>
                      <a:pt x="69" y="325"/>
                    </a:lnTo>
                    <a:lnTo>
                      <a:pt x="53" y="313"/>
                    </a:lnTo>
                    <a:lnTo>
                      <a:pt x="38" y="300"/>
                    </a:lnTo>
                    <a:lnTo>
                      <a:pt x="22" y="286"/>
                    </a:lnTo>
                    <a:lnTo>
                      <a:pt x="10" y="270"/>
                    </a:lnTo>
                    <a:lnTo>
                      <a:pt x="0" y="253"/>
                    </a:lnTo>
                    <a:lnTo>
                      <a:pt x="2" y="221"/>
                    </a:lnTo>
                    <a:lnTo>
                      <a:pt x="9" y="193"/>
                    </a:lnTo>
                    <a:lnTo>
                      <a:pt x="19" y="169"/>
                    </a:lnTo>
                    <a:lnTo>
                      <a:pt x="32" y="147"/>
                    </a:lnTo>
                    <a:lnTo>
                      <a:pt x="49" y="127"/>
                    </a:lnTo>
                    <a:lnTo>
                      <a:pt x="68" y="106"/>
                    </a:lnTo>
                    <a:lnTo>
                      <a:pt x="91" y="85"/>
                    </a:lnTo>
                    <a:lnTo>
                      <a:pt x="118" y="61"/>
                    </a:lnTo>
                    <a:lnTo>
                      <a:pt x="134" y="46"/>
                    </a:lnTo>
                    <a:lnTo>
                      <a:pt x="152" y="35"/>
                    </a:lnTo>
                    <a:lnTo>
                      <a:pt x="170" y="24"/>
                    </a:lnTo>
                    <a:lnTo>
                      <a:pt x="190" y="17"/>
                    </a:lnTo>
                    <a:lnTo>
                      <a:pt x="210" y="10"/>
                    </a:lnTo>
                    <a:lnTo>
                      <a:pt x="232" y="6"/>
                    </a:lnTo>
                    <a:lnTo>
                      <a:pt x="254" y="3"/>
                    </a:lnTo>
                    <a:lnTo>
                      <a:pt x="276" y="0"/>
                    </a:lnTo>
                    <a:lnTo>
                      <a:pt x="298" y="0"/>
                    </a:lnTo>
                    <a:lnTo>
                      <a:pt x="321" y="0"/>
                    </a:lnTo>
                    <a:lnTo>
                      <a:pt x="343" y="1"/>
                    </a:lnTo>
                    <a:lnTo>
                      <a:pt x="366" y="4"/>
                    </a:lnTo>
                    <a:lnTo>
                      <a:pt x="388" y="7"/>
                    </a:lnTo>
                    <a:lnTo>
                      <a:pt x="409" y="10"/>
                    </a:lnTo>
                    <a:lnTo>
                      <a:pt x="429" y="14"/>
                    </a:lnTo>
                    <a:lnTo>
                      <a:pt x="449" y="18"/>
                    </a:lnTo>
                    <a:lnTo>
                      <a:pt x="467" y="23"/>
                    </a:lnTo>
                    <a:lnTo>
                      <a:pt x="481" y="31"/>
                    </a:lnTo>
                    <a:lnTo>
                      <a:pt x="494" y="41"/>
                    </a:lnTo>
                    <a:lnTo>
                      <a:pt x="505" y="52"/>
                    </a:lnTo>
                    <a:lnTo>
                      <a:pt x="516" y="64"/>
                    </a:lnTo>
                    <a:lnTo>
                      <a:pt x="525" y="76"/>
                    </a:lnTo>
                    <a:lnTo>
                      <a:pt x="535" y="89"/>
                    </a:lnTo>
                    <a:lnTo>
                      <a:pt x="543" y="101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3" name="Freeform 14"/>
              <p:cNvSpPr>
                <a:spLocks/>
              </p:cNvSpPr>
              <p:nvPr/>
            </p:nvSpPr>
            <p:spPr bwMode="auto">
              <a:xfrm>
                <a:off x="274" y="3260"/>
                <a:ext cx="61" cy="138"/>
              </a:xfrm>
              <a:custGeom>
                <a:avLst/>
                <a:gdLst>
                  <a:gd name="T0" fmla="*/ 48 w 121"/>
                  <a:gd name="T1" fmla="*/ 0 h 274"/>
                  <a:gd name="T2" fmla="*/ 48 w 121"/>
                  <a:gd name="T3" fmla="*/ 4 h 274"/>
                  <a:gd name="T4" fmla="*/ 46 w 121"/>
                  <a:gd name="T5" fmla="*/ 8 h 274"/>
                  <a:gd name="T6" fmla="*/ 44 w 121"/>
                  <a:gd name="T7" fmla="*/ 11 h 274"/>
                  <a:gd name="T8" fmla="*/ 41 w 121"/>
                  <a:gd name="T9" fmla="*/ 14 h 274"/>
                  <a:gd name="T10" fmla="*/ 39 w 121"/>
                  <a:gd name="T11" fmla="*/ 17 h 274"/>
                  <a:gd name="T12" fmla="*/ 38 w 121"/>
                  <a:gd name="T13" fmla="*/ 19 h 274"/>
                  <a:gd name="T14" fmla="*/ 38 w 121"/>
                  <a:gd name="T15" fmla="*/ 22 h 274"/>
                  <a:gd name="T16" fmla="*/ 40 w 121"/>
                  <a:gd name="T17" fmla="*/ 24 h 274"/>
                  <a:gd name="T18" fmla="*/ 61 w 121"/>
                  <a:gd name="T19" fmla="*/ 7 h 274"/>
                  <a:gd name="T20" fmla="*/ 58 w 121"/>
                  <a:gd name="T21" fmla="*/ 12 h 274"/>
                  <a:gd name="T22" fmla="*/ 56 w 121"/>
                  <a:gd name="T23" fmla="*/ 16 h 274"/>
                  <a:gd name="T24" fmla="*/ 52 w 121"/>
                  <a:gd name="T25" fmla="*/ 21 h 274"/>
                  <a:gd name="T26" fmla="*/ 49 w 121"/>
                  <a:gd name="T27" fmla="*/ 24 h 274"/>
                  <a:gd name="T28" fmla="*/ 45 w 121"/>
                  <a:gd name="T29" fmla="*/ 28 h 274"/>
                  <a:gd name="T30" fmla="*/ 41 w 121"/>
                  <a:gd name="T31" fmla="*/ 32 h 274"/>
                  <a:gd name="T32" fmla="*/ 37 w 121"/>
                  <a:gd name="T33" fmla="*/ 36 h 274"/>
                  <a:gd name="T34" fmla="*/ 34 w 121"/>
                  <a:gd name="T35" fmla="*/ 40 h 274"/>
                  <a:gd name="T36" fmla="*/ 28 w 121"/>
                  <a:gd name="T37" fmla="*/ 51 h 274"/>
                  <a:gd name="T38" fmla="*/ 23 w 121"/>
                  <a:gd name="T39" fmla="*/ 62 h 274"/>
                  <a:gd name="T40" fmla="*/ 19 w 121"/>
                  <a:gd name="T41" fmla="*/ 73 h 274"/>
                  <a:gd name="T42" fmla="*/ 16 w 121"/>
                  <a:gd name="T43" fmla="*/ 85 h 274"/>
                  <a:gd name="T44" fmla="*/ 14 w 121"/>
                  <a:gd name="T45" fmla="*/ 97 h 274"/>
                  <a:gd name="T46" fmla="*/ 13 w 121"/>
                  <a:gd name="T47" fmla="*/ 109 h 274"/>
                  <a:gd name="T48" fmla="*/ 13 w 121"/>
                  <a:gd name="T49" fmla="*/ 123 h 274"/>
                  <a:gd name="T50" fmla="*/ 14 w 121"/>
                  <a:gd name="T51" fmla="*/ 138 h 274"/>
                  <a:gd name="T52" fmla="*/ 4 w 121"/>
                  <a:gd name="T53" fmla="*/ 116 h 274"/>
                  <a:gd name="T54" fmla="*/ 0 w 121"/>
                  <a:gd name="T55" fmla="*/ 96 h 274"/>
                  <a:gd name="T56" fmla="*/ 1 w 121"/>
                  <a:gd name="T57" fmla="*/ 76 h 274"/>
                  <a:gd name="T58" fmla="*/ 4 w 121"/>
                  <a:gd name="T59" fmla="*/ 57 h 274"/>
                  <a:gd name="T60" fmla="*/ 11 w 121"/>
                  <a:gd name="T61" fmla="*/ 40 h 274"/>
                  <a:gd name="T62" fmla="*/ 20 w 121"/>
                  <a:gd name="T63" fmla="*/ 24 h 274"/>
                  <a:gd name="T64" fmla="*/ 30 w 121"/>
                  <a:gd name="T65" fmla="*/ 11 h 274"/>
                  <a:gd name="T66" fmla="*/ 41 w 121"/>
                  <a:gd name="T67" fmla="*/ 0 h 274"/>
                  <a:gd name="T68" fmla="*/ 48 w 121"/>
                  <a:gd name="T69" fmla="*/ 0 h 274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21"/>
                  <a:gd name="T106" fmla="*/ 0 h 274"/>
                  <a:gd name="T107" fmla="*/ 121 w 121"/>
                  <a:gd name="T108" fmla="*/ 274 h 274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21" h="274">
                    <a:moveTo>
                      <a:pt x="95" y="0"/>
                    </a:moveTo>
                    <a:lnTo>
                      <a:pt x="95" y="8"/>
                    </a:lnTo>
                    <a:lnTo>
                      <a:pt x="92" y="15"/>
                    </a:lnTo>
                    <a:lnTo>
                      <a:pt x="87" y="22"/>
                    </a:lnTo>
                    <a:lnTo>
                      <a:pt x="82" y="27"/>
                    </a:lnTo>
                    <a:lnTo>
                      <a:pt x="78" y="33"/>
                    </a:lnTo>
                    <a:lnTo>
                      <a:pt x="75" y="38"/>
                    </a:lnTo>
                    <a:lnTo>
                      <a:pt x="75" y="43"/>
                    </a:lnTo>
                    <a:lnTo>
                      <a:pt x="79" y="48"/>
                    </a:lnTo>
                    <a:lnTo>
                      <a:pt x="121" y="14"/>
                    </a:lnTo>
                    <a:lnTo>
                      <a:pt x="116" y="23"/>
                    </a:lnTo>
                    <a:lnTo>
                      <a:pt x="111" y="32"/>
                    </a:lnTo>
                    <a:lnTo>
                      <a:pt x="104" y="41"/>
                    </a:lnTo>
                    <a:lnTo>
                      <a:pt x="97" y="48"/>
                    </a:lnTo>
                    <a:lnTo>
                      <a:pt x="90" y="56"/>
                    </a:lnTo>
                    <a:lnTo>
                      <a:pt x="82" y="64"/>
                    </a:lnTo>
                    <a:lnTo>
                      <a:pt x="74" y="71"/>
                    </a:lnTo>
                    <a:lnTo>
                      <a:pt x="67" y="80"/>
                    </a:lnTo>
                    <a:lnTo>
                      <a:pt x="56" y="101"/>
                    </a:lnTo>
                    <a:lnTo>
                      <a:pt x="46" y="123"/>
                    </a:lnTo>
                    <a:lnTo>
                      <a:pt x="38" y="145"/>
                    </a:lnTo>
                    <a:lnTo>
                      <a:pt x="32" y="168"/>
                    </a:lnTo>
                    <a:lnTo>
                      <a:pt x="27" y="192"/>
                    </a:lnTo>
                    <a:lnTo>
                      <a:pt x="25" y="217"/>
                    </a:lnTo>
                    <a:lnTo>
                      <a:pt x="25" y="245"/>
                    </a:lnTo>
                    <a:lnTo>
                      <a:pt x="27" y="274"/>
                    </a:lnTo>
                    <a:lnTo>
                      <a:pt x="8" y="231"/>
                    </a:lnTo>
                    <a:lnTo>
                      <a:pt x="0" y="190"/>
                    </a:lnTo>
                    <a:lnTo>
                      <a:pt x="1" y="150"/>
                    </a:lnTo>
                    <a:lnTo>
                      <a:pt x="8" y="113"/>
                    </a:lnTo>
                    <a:lnTo>
                      <a:pt x="22" y="79"/>
                    </a:lnTo>
                    <a:lnTo>
                      <a:pt x="39" y="48"/>
                    </a:lnTo>
                    <a:lnTo>
                      <a:pt x="60" y="22"/>
                    </a:lnTo>
                    <a:lnTo>
                      <a:pt x="81" y="0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4" name="Freeform 15"/>
              <p:cNvSpPr>
                <a:spLocks/>
              </p:cNvSpPr>
              <p:nvPr/>
            </p:nvSpPr>
            <p:spPr bwMode="auto">
              <a:xfrm>
                <a:off x="351" y="3312"/>
                <a:ext cx="54" cy="69"/>
              </a:xfrm>
              <a:custGeom>
                <a:avLst/>
                <a:gdLst>
                  <a:gd name="T0" fmla="*/ 2 w 110"/>
                  <a:gd name="T1" fmla="*/ 69 h 137"/>
                  <a:gd name="T2" fmla="*/ 0 w 110"/>
                  <a:gd name="T3" fmla="*/ 65 h 137"/>
                  <a:gd name="T4" fmla="*/ 0 w 110"/>
                  <a:gd name="T5" fmla="*/ 60 h 137"/>
                  <a:gd name="T6" fmla="*/ 3 w 110"/>
                  <a:gd name="T7" fmla="*/ 55 h 137"/>
                  <a:gd name="T8" fmla="*/ 6 w 110"/>
                  <a:gd name="T9" fmla="*/ 50 h 137"/>
                  <a:gd name="T10" fmla="*/ 11 w 110"/>
                  <a:gd name="T11" fmla="*/ 44 h 137"/>
                  <a:gd name="T12" fmla="*/ 17 w 110"/>
                  <a:gd name="T13" fmla="*/ 38 h 137"/>
                  <a:gd name="T14" fmla="*/ 23 w 110"/>
                  <a:gd name="T15" fmla="*/ 32 h 137"/>
                  <a:gd name="T16" fmla="*/ 28 w 110"/>
                  <a:gd name="T17" fmla="*/ 26 h 137"/>
                  <a:gd name="T18" fmla="*/ 35 w 110"/>
                  <a:gd name="T19" fmla="*/ 20 h 137"/>
                  <a:gd name="T20" fmla="*/ 42 w 110"/>
                  <a:gd name="T21" fmla="*/ 13 h 137"/>
                  <a:gd name="T22" fmla="*/ 48 w 110"/>
                  <a:gd name="T23" fmla="*/ 7 h 137"/>
                  <a:gd name="T24" fmla="*/ 54 w 110"/>
                  <a:gd name="T25" fmla="*/ 0 h 137"/>
                  <a:gd name="T26" fmla="*/ 54 w 110"/>
                  <a:gd name="T27" fmla="*/ 9 h 137"/>
                  <a:gd name="T28" fmla="*/ 2 w 110"/>
                  <a:gd name="T29" fmla="*/ 69 h 1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10"/>
                  <a:gd name="T46" fmla="*/ 0 h 137"/>
                  <a:gd name="T47" fmla="*/ 110 w 110"/>
                  <a:gd name="T48" fmla="*/ 137 h 13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10" h="137">
                    <a:moveTo>
                      <a:pt x="4" y="137"/>
                    </a:moveTo>
                    <a:lnTo>
                      <a:pt x="0" y="130"/>
                    </a:lnTo>
                    <a:lnTo>
                      <a:pt x="1" y="120"/>
                    </a:lnTo>
                    <a:lnTo>
                      <a:pt x="6" y="110"/>
                    </a:lnTo>
                    <a:lnTo>
                      <a:pt x="12" y="100"/>
                    </a:lnTo>
                    <a:lnTo>
                      <a:pt x="22" y="88"/>
                    </a:lnTo>
                    <a:lnTo>
                      <a:pt x="34" y="75"/>
                    </a:lnTo>
                    <a:lnTo>
                      <a:pt x="46" y="64"/>
                    </a:lnTo>
                    <a:lnTo>
                      <a:pt x="58" y="52"/>
                    </a:lnTo>
                    <a:lnTo>
                      <a:pt x="72" y="40"/>
                    </a:lnTo>
                    <a:lnTo>
                      <a:pt x="85" y="26"/>
                    </a:lnTo>
                    <a:lnTo>
                      <a:pt x="98" y="13"/>
                    </a:lnTo>
                    <a:lnTo>
                      <a:pt x="110" y="0"/>
                    </a:lnTo>
                    <a:lnTo>
                      <a:pt x="110" y="18"/>
                    </a:lnTo>
                    <a:lnTo>
                      <a:pt x="4" y="137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5" name="Freeform 16"/>
              <p:cNvSpPr>
                <a:spLocks/>
              </p:cNvSpPr>
              <p:nvPr/>
            </p:nvSpPr>
            <p:spPr bwMode="auto">
              <a:xfrm>
                <a:off x="378" y="3321"/>
                <a:ext cx="50" cy="59"/>
              </a:xfrm>
              <a:custGeom>
                <a:avLst/>
                <a:gdLst>
                  <a:gd name="T0" fmla="*/ 0 w 100"/>
                  <a:gd name="T1" fmla="*/ 59 h 117"/>
                  <a:gd name="T2" fmla="*/ 2 w 100"/>
                  <a:gd name="T3" fmla="*/ 51 h 117"/>
                  <a:gd name="T4" fmla="*/ 6 w 100"/>
                  <a:gd name="T5" fmla="*/ 42 h 117"/>
                  <a:gd name="T6" fmla="*/ 11 w 100"/>
                  <a:gd name="T7" fmla="*/ 35 h 117"/>
                  <a:gd name="T8" fmla="*/ 17 w 100"/>
                  <a:gd name="T9" fmla="*/ 27 h 117"/>
                  <a:gd name="T10" fmla="*/ 23 w 100"/>
                  <a:gd name="T11" fmla="*/ 20 h 117"/>
                  <a:gd name="T12" fmla="*/ 30 w 100"/>
                  <a:gd name="T13" fmla="*/ 13 h 117"/>
                  <a:gd name="T14" fmla="*/ 38 w 100"/>
                  <a:gd name="T15" fmla="*/ 6 h 117"/>
                  <a:gd name="T16" fmla="*/ 45 w 100"/>
                  <a:gd name="T17" fmla="*/ 0 h 117"/>
                  <a:gd name="T18" fmla="*/ 50 w 100"/>
                  <a:gd name="T19" fmla="*/ 4 h 117"/>
                  <a:gd name="T20" fmla="*/ 0 w 100"/>
                  <a:gd name="T21" fmla="*/ 59 h 11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00"/>
                  <a:gd name="T34" fmla="*/ 0 h 117"/>
                  <a:gd name="T35" fmla="*/ 100 w 100"/>
                  <a:gd name="T36" fmla="*/ 117 h 117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00" h="117">
                    <a:moveTo>
                      <a:pt x="0" y="117"/>
                    </a:moveTo>
                    <a:lnTo>
                      <a:pt x="4" y="101"/>
                    </a:lnTo>
                    <a:lnTo>
                      <a:pt x="11" y="84"/>
                    </a:lnTo>
                    <a:lnTo>
                      <a:pt x="21" y="69"/>
                    </a:lnTo>
                    <a:lnTo>
                      <a:pt x="33" y="53"/>
                    </a:lnTo>
                    <a:lnTo>
                      <a:pt x="46" y="39"/>
                    </a:lnTo>
                    <a:lnTo>
                      <a:pt x="60" y="25"/>
                    </a:lnTo>
                    <a:lnTo>
                      <a:pt x="75" y="12"/>
                    </a:lnTo>
                    <a:lnTo>
                      <a:pt x="89" y="0"/>
                    </a:lnTo>
                    <a:lnTo>
                      <a:pt x="100" y="7"/>
                    </a:lnTo>
                    <a:lnTo>
                      <a:pt x="0" y="117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6" name="Freeform 17"/>
              <p:cNvSpPr>
                <a:spLocks/>
              </p:cNvSpPr>
              <p:nvPr/>
            </p:nvSpPr>
            <p:spPr bwMode="auto">
              <a:xfrm>
                <a:off x="401" y="3333"/>
                <a:ext cx="41" cy="38"/>
              </a:xfrm>
              <a:custGeom>
                <a:avLst/>
                <a:gdLst>
                  <a:gd name="T0" fmla="*/ 0 w 82"/>
                  <a:gd name="T1" fmla="*/ 38 h 74"/>
                  <a:gd name="T2" fmla="*/ 1 w 82"/>
                  <a:gd name="T3" fmla="*/ 32 h 74"/>
                  <a:gd name="T4" fmla="*/ 4 w 82"/>
                  <a:gd name="T5" fmla="*/ 26 h 74"/>
                  <a:gd name="T6" fmla="*/ 8 w 82"/>
                  <a:gd name="T7" fmla="*/ 22 h 74"/>
                  <a:gd name="T8" fmla="*/ 12 w 82"/>
                  <a:gd name="T9" fmla="*/ 17 h 74"/>
                  <a:gd name="T10" fmla="*/ 17 w 82"/>
                  <a:gd name="T11" fmla="*/ 13 h 74"/>
                  <a:gd name="T12" fmla="*/ 22 w 82"/>
                  <a:gd name="T13" fmla="*/ 8 h 74"/>
                  <a:gd name="T14" fmla="*/ 28 w 82"/>
                  <a:gd name="T15" fmla="*/ 5 h 74"/>
                  <a:gd name="T16" fmla="*/ 33 w 82"/>
                  <a:gd name="T17" fmla="*/ 0 h 74"/>
                  <a:gd name="T18" fmla="*/ 41 w 82"/>
                  <a:gd name="T19" fmla="*/ 0 h 74"/>
                  <a:gd name="T20" fmla="*/ 0 w 82"/>
                  <a:gd name="T21" fmla="*/ 38 h 7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82"/>
                  <a:gd name="T34" fmla="*/ 0 h 74"/>
                  <a:gd name="T35" fmla="*/ 82 w 82"/>
                  <a:gd name="T36" fmla="*/ 74 h 74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82" h="74">
                    <a:moveTo>
                      <a:pt x="0" y="74"/>
                    </a:moveTo>
                    <a:lnTo>
                      <a:pt x="2" y="62"/>
                    </a:lnTo>
                    <a:lnTo>
                      <a:pt x="8" y="51"/>
                    </a:lnTo>
                    <a:lnTo>
                      <a:pt x="16" y="42"/>
                    </a:lnTo>
                    <a:lnTo>
                      <a:pt x="24" y="33"/>
                    </a:lnTo>
                    <a:lnTo>
                      <a:pt x="34" y="25"/>
                    </a:lnTo>
                    <a:lnTo>
                      <a:pt x="45" y="16"/>
                    </a:lnTo>
                    <a:lnTo>
                      <a:pt x="56" y="9"/>
                    </a:lnTo>
                    <a:lnTo>
                      <a:pt x="66" y="0"/>
                    </a:lnTo>
                    <a:lnTo>
                      <a:pt x="82" y="0"/>
                    </a:lnTo>
                    <a:lnTo>
                      <a:pt x="0" y="74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7" name="Freeform 18"/>
              <p:cNvSpPr>
                <a:spLocks/>
              </p:cNvSpPr>
              <p:nvPr/>
            </p:nvSpPr>
            <p:spPr bwMode="auto">
              <a:xfrm>
                <a:off x="292" y="3333"/>
                <a:ext cx="237" cy="274"/>
              </a:xfrm>
              <a:custGeom>
                <a:avLst/>
                <a:gdLst>
                  <a:gd name="T0" fmla="*/ 236 w 475"/>
                  <a:gd name="T1" fmla="*/ 22 h 546"/>
                  <a:gd name="T2" fmla="*/ 236 w 475"/>
                  <a:gd name="T3" fmla="*/ 43 h 546"/>
                  <a:gd name="T4" fmla="*/ 228 w 475"/>
                  <a:gd name="T5" fmla="*/ 63 h 546"/>
                  <a:gd name="T6" fmla="*/ 219 w 475"/>
                  <a:gd name="T7" fmla="*/ 82 h 546"/>
                  <a:gd name="T8" fmla="*/ 213 w 475"/>
                  <a:gd name="T9" fmla="*/ 99 h 546"/>
                  <a:gd name="T10" fmla="*/ 194 w 475"/>
                  <a:gd name="T11" fmla="*/ 106 h 546"/>
                  <a:gd name="T12" fmla="*/ 175 w 475"/>
                  <a:gd name="T13" fmla="*/ 110 h 546"/>
                  <a:gd name="T14" fmla="*/ 174 w 475"/>
                  <a:gd name="T15" fmla="*/ 118 h 546"/>
                  <a:gd name="T16" fmla="*/ 188 w 475"/>
                  <a:gd name="T17" fmla="*/ 136 h 546"/>
                  <a:gd name="T18" fmla="*/ 189 w 475"/>
                  <a:gd name="T19" fmla="*/ 161 h 546"/>
                  <a:gd name="T20" fmla="*/ 187 w 475"/>
                  <a:gd name="T21" fmla="*/ 189 h 546"/>
                  <a:gd name="T22" fmla="*/ 180 w 475"/>
                  <a:gd name="T23" fmla="*/ 215 h 546"/>
                  <a:gd name="T24" fmla="*/ 168 w 475"/>
                  <a:gd name="T25" fmla="*/ 234 h 546"/>
                  <a:gd name="T26" fmla="*/ 154 w 475"/>
                  <a:gd name="T27" fmla="*/ 250 h 546"/>
                  <a:gd name="T28" fmla="*/ 137 w 475"/>
                  <a:gd name="T29" fmla="*/ 264 h 546"/>
                  <a:gd name="T30" fmla="*/ 117 w 475"/>
                  <a:gd name="T31" fmla="*/ 272 h 546"/>
                  <a:gd name="T32" fmla="*/ 95 w 475"/>
                  <a:gd name="T33" fmla="*/ 274 h 546"/>
                  <a:gd name="T34" fmla="*/ 75 w 475"/>
                  <a:gd name="T35" fmla="*/ 272 h 546"/>
                  <a:gd name="T36" fmla="*/ 53 w 475"/>
                  <a:gd name="T37" fmla="*/ 266 h 546"/>
                  <a:gd name="T38" fmla="*/ 33 w 475"/>
                  <a:gd name="T39" fmla="*/ 257 h 546"/>
                  <a:gd name="T40" fmla="*/ 27 w 475"/>
                  <a:gd name="T41" fmla="*/ 247 h 546"/>
                  <a:gd name="T42" fmla="*/ 34 w 475"/>
                  <a:gd name="T43" fmla="*/ 237 h 546"/>
                  <a:gd name="T44" fmla="*/ 42 w 475"/>
                  <a:gd name="T45" fmla="*/ 227 h 546"/>
                  <a:gd name="T46" fmla="*/ 47 w 475"/>
                  <a:gd name="T47" fmla="*/ 215 h 546"/>
                  <a:gd name="T48" fmla="*/ 44 w 475"/>
                  <a:gd name="T49" fmla="*/ 204 h 546"/>
                  <a:gd name="T50" fmla="*/ 36 w 475"/>
                  <a:gd name="T51" fmla="*/ 214 h 546"/>
                  <a:gd name="T52" fmla="*/ 30 w 475"/>
                  <a:gd name="T53" fmla="*/ 227 h 546"/>
                  <a:gd name="T54" fmla="*/ 22 w 475"/>
                  <a:gd name="T55" fmla="*/ 237 h 546"/>
                  <a:gd name="T56" fmla="*/ 8 w 475"/>
                  <a:gd name="T57" fmla="*/ 236 h 546"/>
                  <a:gd name="T58" fmla="*/ 5 w 475"/>
                  <a:gd name="T59" fmla="*/ 203 h 546"/>
                  <a:gd name="T60" fmla="*/ 0 w 475"/>
                  <a:gd name="T61" fmla="*/ 171 h 546"/>
                  <a:gd name="T62" fmla="*/ 9 w 475"/>
                  <a:gd name="T63" fmla="*/ 168 h 546"/>
                  <a:gd name="T64" fmla="*/ 15 w 475"/>
                  <a:gd name="T65" fmla="*/ 170 h 546"/>
                  <a:gd name="T66" fmla="*/ 27 w 475"/>
                  <a:gd name="T67" fmla="*/ 183 h 546"/>
                  <a:gd name="T68" fmla="*/ 45 w 475"/>
                  <a:gd name="T69" fmla="*/ 194 h 546"/>
                  <a:gd name="T70" fmla="*/ 68 w 475"/>
                  <a:gd name="T71" fmla="*/ 199 h 546"/>
                  <a:gd name="T72" fmla="*/ 93 w 475"/>
                  <a:gd name="T73" fmla="*/ 193 h 546"/>
                  <a:gd name="T74" fmla="*/ 106 w 475"/>
                  <a:gd name="T75" fmla="*/ 181 h 546"/>
                  <a:gd name="T76" fmla="*/ 109 w 475"/>
                  <a:gd name="T77" fmla="*/ 165 h 546"/>
                  <a:gd name="T78" fmla="*/ 108 w 475"/>
                  <a:gd name="T79" fmla="*/ 147 h 546"/>
                  <a:gd name="T80" fmla="*/ 104 w 475"/>
                  <a:gd name="T81" fmla="*/ 130 h 546"/>
                  <a:gd name="T82" fmla="*/ 129 w 475"/>
                  <a:gd name="T83" fmla="*/ 97 h 546"/>
                  <a:gd name="T84" fmla="*/ 154 w 475"/>
                  <a:gd name="T85" fmla="*/ 60 h 546"/>
                  <a:gd name="T86" fmla="*/ 176 w 475"/>
                  <a:gd name="T87" fmla="*/ 28 h 546"/>
                  <a:gd name="T88" fmla="*/ 187 w 475"/>
                  <a:gd name="T89" fmla="*/ 11 h 546"/>
                  <a:gd name="T90" fmla="*/ 193 w 475"/>
                  <a:gd name="T91" fmla="*/ 3 h 546"/>
                  <a:gd name="T92" fmla="*/ 203 w 475"/>
                  <a:gd name="T93" fmla="*/ 0 h 546"/>
                  <a:gd name="T94" fmla="*/ 211 w 475"/>
                  <a:gd name="T95" fmla="*/ 1 h 546"/>
                  <a:gd name="T96" fmla="*/ 220 w 475"/>
                  <a:gd name="T97" fmla="*/ 2 h 546"/>
                  <a:gd name="T98" fmla="*/ 227 w 475"/>
                  <a:gd name="T99" fmla="*/ 5 h 546"/>
                  <a:gd name="T100" fmla="*/ 231 w 475"/>
                  <a:gd name="T101" fmla="*/ 12 h 54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75"/>
                  <a:gd name="T154" fmla="*/ 0 h 546"/>
                  <a:gd name="T155" fmla="*/ 475 w 475"/>
                  <a:gd name="T156" fmla="*/ 546 h 54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75" h="546">
                    <a:moveTo>
                      <a:pt x="463" y="23"/>
                    </a:moveTo>
                    <a:lnTo>
                      <a:pt x="473" y="44"/>
                    </a:lnTo>
                    <a:lnTo>
                      <a:pt x="475" y="65"/>
                    </a:lnTo>
                    <a:lnTo>
                      <a:pt x="473" y="85"/>
                    </a:lnTo>
                    <a:lnTo>
                      <a:pt x="466" y="105"/>
                    </a:lnTo>
                    <a:lnTo>
                      <a:pt x="456" y="125"/>
                    </a:lnTo>
                    <a:lnTo>
                      <a:pt x="446" y="145"/>
                    </a:lnTo>
                    <a:lnTo>
                      <a:pt x="438" y="163"/>
                    </a:lnTo>
                    <a:lnTo>
                      <a:pt x="432" y="183"/>
                    </a:lnTo>
                    <a:lnTo>
                      <a:pt x="426" y="197"/>
                    </a:lnTo>
                    <a:lnTo>
                      <a:pt x="409" y="206"/>
                    </a:lnTo>
                    <a:lnTo>
                      <a:pt x="388" y="212"/>
                    </a:lnTo>
                    <a:lnTo>
                      <a:pt x="367" y="215"/>
                    </a:lnTo>
                    <a:lnTo>
                      <a:pt x="351" y="219"/>
                    </a:lnTo>
                    <a:lnTo>
                      <a:pt x="343" y="225"/>
                    </a:lnTo>
                    <a:lnTo>
                      <a:pt x="349" y="236"/>
                    </a:lnTo>
                    <a:lnTo>
                      <a:pt x="373" y="252"/>
                    </a:lnTo>
                    <a:lnTo>
                      <a:pt x="377" y="271"/>
                    </a:lnTo>
                    <a:lnTo>
                      <a:pt x="379" y="295"/>
                    </a:lnTo>
                    <a:lnTo>
                      <a:pt x="379" y="320"/>
                    </a:lnTo>
                    <a:lnTo>
                      <a:pt x="378" y="348"/>
                    </a:lnTo>
                    <a:lnTo>
                      <a:pt x="374" y="376"/>
                    </a:lnTo>
                    <a:lnTo>
                      <a:pt x="369" y="403"/>
                    </a:lnTo>
                    <a:lnTo>
                      <a:pt x="360" y="429"/>
                    </a:lnTo>
                    <a:lnTo>
                      <a:pt x="349" y="451"/>
                    </a:lnTo>
                    <a:lnTo>
                      <a:pt x="337" y="466"/>
                    </a:lnTo>
                    <a:lnTo>
                      <a:pt x="324" y="483"/>
                    </a:lnTo>
                    <a:lnTo>
                      <a:pt x="309" y="499"/>
                    </a:lnTo>
                    <a:lnTo>
                      <a:pt x="293" y="513"/>
                    </a:lnTo>
                    <a:lnTo>
                      <a:pt x="275" y="527"/>
                    </a:lnTo>
                    <a:lnTo>
                      <a:pt x="255" y="537"/>
                    </a:lnTo>
                    <a:lnTo>
                      <a:pt x="234" y="543"/>
                    </a:lnTo>
                    <a:lnTo>
                      <a:pt x="209" y="544"/>
                    </a:lnTo>
                    <a:lnTo>
                      <a:pt x="191" y="546"/>
                    </a:lnTo>
                    <a:lnTo>
                      <a:pt x="171" y="545"/>
                    </a:lnTo>
                    <a:lnTo>
                      <a:pt x="150" y="542"/>
                    </a:lnTo>
                    <a:lnTo>
                      <a:pt x="129" y="537"/>
                    </a:lnTo>
                    <a:lnTo>
                      <a:pt x="107" y="530"/>
                    </a:lnTo>
                    <a:lnTo>
                      <a:pt x="85" y="522"/>
                    </a:lnTo>
                    <a:lnTo>
                      <a:pt x="66" y="513"/>
                    </a:lnTo>
                    <a:lnTo>
                      <a:pt x="46" y="504"/>
                    </a:lnTo>
                    <a:lnTo>
                      <a:pt x="54" y="493"/>
                    </a:lnTo>
                    <a:lnTo>
                      <a:pt x="61" y="483"/>
                    </a:lnTo>
                    <a:lnTo>
                      <a:pt x="69" y="473"/>
                    </a:lnTo>
                    <a:lnTo>
                      <a:pt x="78" y="463"/>
                    </a:lnTo>
                    <a:lnTo>
                      <a:pt x="84" y="452"/>
                    </a:lnTo>
                    <a:lnTo>
                      <a:pt x="91" y="441"/>
                    </a:lnTo>
                    <a:lnTo>
                      <a:pt x="95" y="429"/>
                    </a:lnTo>
                    <a:lnTo>
                      <a:pt x="97" y="416"/>
                    </a:lnTo>
                    <a:lnTo>
                      <a:pt x="89" y="407"/>
                    </a:lnTo>
                    <a:lnTo>
                      <a:pt x="80" y="415"/>
                    </a:lnTo>
                    <a:lnTo>
                      <a:pt x="73" y="426"/>
                    </a:lnTo>
                    <a:lnTo>
                      <a:pt x="67" y="439"/>
                    </a:lnTo>
                    <a:lnTo>
                      <a:pt x="61" y="452"/>
                    </a:lnTo>
                    <a:lnTo>
                      <a:pt x="54" y="464"/>
                    </a:lnTo>
                    <a:lnTo>
                      <a:pt x="45" y="472"/>
                    </a:lnTo>
                    <a:lnTo>
                      <a:pt x="33" y="474"/>
                    </a:lnTo>
                    <a:lnTo>
                      <a:pt x="17" y="470"/>
                    </a:lnTo>
                    <a:lnTo>
                      <a:pt x="16" y="439"/>
                    </a:lnTo>
                    <a:lnTo>
                      <a:pt x="10" y="404"/>
                    </a:lnTo>
                    <a:lnTo>
                      <a:pt x="2" y="371"/>
                    </a:lnTo>
                    <a:lnTo>
                      <a:pt x="0" y="341"/>
                    </a:lnTo>
                    <a:lnTo>
                      <a:pt x="10" y="337"/>
                    </a:lnTo>
                    <a:lnTo>
                      <a:pt x="18" y="335"/>
                    </a:lnTo>
                    <a:lnTo>
                      <a:pt x="26" y="335"/>
                    </a:lnTo>
                    <a:lnTo>
                      <a:pt x="31" y="338"/>
                    </a:lnTo>
                    <a:lnTo>
                      <a:pt x="41" y="351"/>
                    </a:lnTo>
                    <a:lnTo>
                      <a:pt x="55" y="364"/>
                    </a:lnTo>
                    <a:lnTo>
                      <a:pt x="72" y="377"/>
                    </a:lnTo>
                    <a:lnTo>
                      <a:pt x="91" y="387"/>
                    </a:lnTo>
                    <a:lnTo>
                      <a:pt x="113" y="394"/>
                    </a:lnTo>
                    <a:lnTo>
                      <a:pt x="136" y="396"/>
                    </a:lnTo>
                    <a:lnTo>
                      <a:pt x="160" y="393"/>
                    </a:lnTo>
                    <a:lnTo>
                      <a:pt x="186" y="384"/>
                    </a:lnTo>
                    <a:lnTo>
                      <a:pt x="202" y="374"/>
                    </a:lnTo>
                    <a:lnTo>
                      <a:pt x="212" y="361"/>
                    </a:lnTo>
                    <a:lnTo>
                      <a:pt x="217" y="346"/>
                    </a:lnTo>
                    <a:lnTo>
                      <a:pt x="219" y="329"/>
                    </a:lnTo>
                    <a:lnTo>
                      <a:pt x="218" y="312"/>
                    </a:lnTo>
                    <a:lnTo>
                      <a:pt x="216" y="293"/>
                    </a:lnTo>
                    <a:lnTo>
                      <a:pt x="212" y="275"/>
                    </a:lnTo>
                    <a:lnTo>
                      <a:pt x="208" y="259"/>
                    </a:lnTo>
                    <a:lnTo>
                      <a:pt x="232" y="229"/>
                    </a:lnTo>
                    <a:lnTo>
                      <a:pt x="258" y="194"/>
                    </a:lnTo>
                    <a:lnTo>
                      <a:pt x="284" y="157"/>
                    </a:lnTo>
                    <a:lnTo>
                      <a:pt x="309" y="119"/>
                    </a:lnTo>
                    <a:lnTo>
                      <a:pt x="332" y="85"/>
                    </a:lnTo>
                    <a:lnTo>
                      <a:pt x="352" y="56"/>
                    </a:lnTo>
                    <a:lnTo>
                      <a:pt x="366" y="33"/>
                    </a:lnTo>
                    <a:lnTo>
                      <a:pt x="375" y="21"/>
                    </a:lnTo>
                    <a:lnTo>
                      <a:pt x="381" y="13"/>
                    </a:lnTo>
                    <a:lnTo>
                      <a:pt x="387" y="6"/>
                    </a:lnTo>
                    <a:lnTo>
                      <a:pt x="395" y="2"/>
                    </a:lnTo>
                    <a:lnTo>
                      <a:pt x="407" y="0"/>
                    </a:lnTo>
                    <a:lnTo>
                      <a:pt x="415" y="1"/>
                    </a:lnTo>
                    <a:lnTo>
                      <a:pt x="423" y="1"/>
                    </a:lnTo>
                    <a:lnTo>
                      <a:pt x="432" y="2"/>
                    </a:lnTo>
                    <a:lnTo>
                      <a:pt x="440" y="3"/>
                    </a:lnTo>
                    <a:lnTo>
                      <a:pt x="448" y="5"/>
                    </a:lnTo>
                    <a:lnTo>
                      <a:pt x="454" y="9"/>
                    </a:lnTo>
                    <a:lnTo>
                      <a:pt x="460" y="14"/>
                    </a:lnTo>
                    <a:lnTo>
                      <a:pt x="463" y="23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8" name="Freeform 19"/>
              <p:cNvSpPr>
                <a:spLocks/>
              </p:cNvSpPr>
              <p:nvPr/>
            </p:nvSpPr>
            <p:spPr bwMode="auto">
              <a:xfrm>
                <a:off x="467" y="3342"/>
                <a:ext cx="42" cy="73"/>
              </a:xfrm>
              <a:custGeom>
                <a:avLst/>
                <a:gdLst>
                  <a:gd name="T0" fmla="*/ 33 w 83"/>
                  <a:gd name="T1" fmla="*/ 0 h 146"/>
                  <a:gd name="T2" fmla="*/ 28 w 83"/>
                  <a:gd name="T3" fmla="*/ 5 h 146"/>
                  <a:gd name="T4" fmla="*/ 24 w 83"/>
                  <a:gd name="T5" fmla="*/ 9 h 146"/>
                  <a:gd name="T6" fmla="*/ 19 w 83"/>
                  <a:gd name="T7" fmla="*/ 15 h 146"/>
                  <a:gd name="T8" fmla="*/ 16 w 83"/>
                  <a:gd name="T9" fmla="*/ 21 h 146"/>
                  <a:gd name="T10" fmla="*/ 12 w 83"/>
                  <a:gd name="T11" fmla="*/ 27 h 146"/>
                  <a:gd name="T12" fmla="*/ 10 w 83"/>
                  <a:gd name="T13" fmla="*/ 33 h 146"/>
                  <a:gd name="T14" fmla="*/ 8 w 83"/>
                  <a:gd name="T15" fmla="*/ 39 h 146"/>
                  <a:gd name="T16" fmla="*/ 7 w 83"/>
                  <a:gd name="T17" fmla="*/ 46 h 146"/>
                  <a:gd name="T18" fmla="*/ 12 w 83"/>
                  <a:gd name="T19" fmla="*/ 47 h 146"/>
                  <a:gd name="T20" fmla="*/ 17 w 83"/>
                  <a:gd name="T21" fmla="*/ 45 h 146"/>
                  <a:gd name="T22" fmla="*/ 23 w 83"/>
                  <a:gd name="T23" fmla="*/ 42 h 146"/>
                  <a:gd name="T24" fmla="*/ 28 w 83"/>
                  <a:gd name="T25" fmla="*/ 38 h 146"/>
                  <a:gd name="T26" fmla="*/ 33 w 83"/>
                  <a:gd name="T27" fmla="*/ 37 h 146"/>
                  <a:gd name="T28" fmla="*/ 37 w 83"/>
                  <a:gd name="T29" fmla="*/ 36 h 146"/>
                  <a:gd name="T30" fmla="*/ 40 w 83"/>
                  <a:gd name="T31" fmla="*/ 38 h 146"/>
                  <a:gd name="T32" fmla="*/ 42 w 83"/>
                  <a:gd name="T33" fmla="*/ 44 h 146"/>
                  <a:gd name="T34" fmla="*/ 40 w 83"/>
                  <a:gd name="T35" fmla="*/ 53 h 146"/>
                  <a:gd name="T36" fmla="*/ 37 w 83"/>
                  <a:gd name="T37" fmla="*/ 60 h 146"/>
                  <a:gd name="T38" fmla="*/ 32 w 83"/>
                  <a:gd name="T39" fmla="*/ 67 h 146"/>
                  <a:gd name="T40" fmla="*/ 27 w 83"/>
                  <a:gd name="T41" fmla="*/ 73 h 146"/>
                  <a:gd name="T42" fmla="*/ 22 w 83"/>
                  <a:gd name="T43" fmla="*/ 73 h 146"/>
                  <a:gd name="T44" fmla="*/ 37 w 83"/>
                  <a:gd name="T45" fmla="*/ 48 h 146"/>
                  <a:gd name="T46" fmla="*/ 32 w 83"/>
                  <a:gd name="T47" fmla="*/ 44 h 146"/>
                  <a:gd name="T48" fmla="*/ 28 w 83"/>
                  <a:gd name="T49" fmla="*/ 44 h 146"/>
                  <a:gd name="T50" fmla="*/ 24 w 83"/>
                  <a:gd name="T51" fmla="*/ 47 h 146"/>
                  <a:gd name="T52" fmla="*/ 21 w 83"/>
                  <a:gd name="T53" fmla="*/ 50 h 146"/>
                  <a:gd name="T54" fmla="*/ 18 w 83"/>
                  <a:gd name="T55" fmla="*/ 55 h 146"/>
                  <a:gd name="T56" fmla="*/ 14 w 83"/>
                  <a:gd name="T57" fmla="*/ 58 h 146"/>
                  <a:gd name="T58" fmla="*/ 9 w 83"/>
                  <a:gd name="T59" fmla="*/ 58 h 146"/>
                  <a:gd name="T60" fmla="*/ 3 w 83"/>
                  <a:gd name="T61" fmla="*/ 54 h 146"/>
                  <a:gd name="T62" fmla="*/ 0 w 83"/>
                  <a:gd name="T63" fmla="*/ 49 h 146"/>
                  <a:gd name="T64" fmla="*/ 0 w 83"/>
                  <a:gd name="T65" fmla="*/ 43 h 146"/>
                  <a:gd name="T66" fmla="*/ 2 w 83"/>
                  <a:gd name="T67" fmla="*/ 36 h 146"/>
                  <a:gd name="T68" fmla="*/ 6 w 83"/>
                  <a:gd name="T69" fmla="*/ 27 h 146"/>
                  <a:gd name="T70" fmla="*/ 11 w 83"/>
                  <a:gd name="T71" fmla="*/ 19 h 146"/>
                  <a:gd name="T72" fmla="*/ 17 w 83"/>
                  <a:gd name="T73" fmla="*/ 11 h 146"/>
                  <a:gd name="T74" fmla="*/ 25 w 83"/>
                  <a:gd name="T75" fmla="*/ 5 h 146"/>
                  <a:gd name="T76" fmla="*/ 33 w 83"/>
                  <a:gd name="T77" fmla="*/ 0 h 14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83"/>
                  <a:gd name="T118" fmla="*/ 0 h 146"/>
                  <a:gd name="T119" fmla="*/ 83 w 83"/>
                  <a:gd name="T120" fmla="*/ 146 h 14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83" h="146">
                    <a:moveTo>
                      <a:pt x="66" y="0"/>
                    </a:moveTo>
                    <a:lnTo>
                      <a:pt x="56" y="9"/>
                    </a:lnTo>
                    <a:lnTo>
                      <a:pt x="47" y="19"/>
                    </a:lnTo>
                    <a:lnTo>
                      <a:pt x="38" y="30"/>
                    </a:lnTo>
                    <a:lnTo>
                      <a:pt x="31" y="42"/>
                    </a:lnTo>
                    <a:lnTo>
                      <a:pt x="24" y="54"/>
                    </a:lnTo>
                    <a:lnTo>
                      <a:pt x="19" y="66"/>
                    </a:lnTo>
                    <a:lnTo>
                      <a:pt x="15" y="78"/>
                    </a:lnTo>
                    <a:lnTo>
                      <a:pt x="14" y="92"/>
                    </a:lnTo>
                    <a:lnTo>
                      <a:pt x="24" y="94"/>
                    </a:lnTo>
                    <a:lnTo>
                      <a:pt x="34" y="90"/>
                    </a:lnTo>
                    <a:lnTo>
                      <a:pt x="45" y="84"/>
                    </a:lnTo>
                    <a:lnTo>
                      <a:pt x="56" y="77"/>
                    </a:lnTo>
                    <a:lnTo>
                      <a:pt x="66" y="73"/>
                    </a:lnTo>
                    <a:lnTo>
                      <a:pt x="73" y="72"/>
                    </a:lnTo>
                    <a:lnTo>
                      <a:pt x="80" y="76"/>
                    </a:lnTo>
                    <a:lnTo>
                      <a:pt x="83" y="89"/>
                    </a:lnTo>
                    <a:lnTo>
                      <a:pt x="80" y="106"/>
                    </a:lnTo>
                    <a:lnTo>
                      <a:pt x="73" y="121"/>
                    </a:lnTo>
                    <a:lnTo>
                      <a:pt x="64" y="134"/>
                    </a:lnTo>
                    <a:lnTo>
                      <a:pt x="54" y="146"/>
                    </a:lnTo>
                    <a:lnTo>
                      <a:pt x="43" y="146"/>
                    </a:lnTo>
                    <a:lnTo>
                      <a:pt x="74" y="97"/>
                    </a:lnTo>
                    <a:lnTo>
                      <a:pt x="64" y="88"/>
                    </a:lnTo>
                    <a:lnTo>
                      <a:pt x="56" y="88"/>
                    </a:lnTo>
                    <a:lnTo>
                      <a:pt x="48" y="94"/>
                    </a:lnTo>
                    <a:lnTo>
                      <a:pt x="42" y="101"/>
                    </a:lnTo>
                    <a:lnTo>
                      <a:pt x="35" y="110"/>
                    </a:lnTo>
                    <a:lnTo>
                      <a:pt x="27" y="116"/>
                    </a:lnTo>
                    <a:lnTo>
                      <a:pt x="17" y="116"/>
                    </a:lnTo>
                    <a:lnTo>
                      <a:pt x="5" y="109"/>
                    </a:lnTo>
                    <a:lnTo>
                      <a:pt x="0" y="99"/>
                    </a:lnTo>
                    <a:lnTo>
                      <a:pt x="0" y="86"/>
                    </a:lnTo>
                    <a:lnTo>
                      <a:pt x="3" y="71"/>
                    </a:lnTo>
                    <a:lnTo>
                      <a:pt x="11" y="54"/>
                    </a:lnTo>
                    <a:lnTo>
                      <a:pt x="21" y="38"/>
                    </a:lnTo>
                    <a:lnTo>
                      <a:pt x="34" y="22"/>
                    </a:lnTo>
                    <a:lnTo>
                      <a:pt x="49" y="1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9" name="Freeform 20"/>
              <p:cNvSpPr>
                <a:spLocks/>
              </p:cNvSpPr>
              <p:nvPr/>
            </p:nvSpPr>
            <p:spPr bwMode="auto">
              <a:xfrm>
                <a:off x="413" y="3345"/>
                <a:ext cx="40" cy="33"/>
              </a:xfrm>
              <a:custGeom>
                <a:avLst/>
                <a:gdLst>
                  <a:gd name="T0" fmla="*/ 40 w 80"/>
                  <a:gd name="T1" fmla="*/ 0 h 66"/>
                  <a:gd name="T2" fmla="*/ 0 w 80"/>
                  <a:gd name="T3" fmla="*/ 33 h 66"/>
                  <a:gd name="T4" fmla="*/ 3 w 80"/>
                  <a:gd name="T5" fmla="*/ 28 h 66"/>
                  <a:gd name="T6" fmla="*/ 5 w 80"/>
                  <a:gd name="T7" fmla="*/ 23 h 66"/>
                  <a:gd name="T8" fmla="*/ 10 w 80"/>
                  <a:gd name="T9" fmla="*/ 17 h 66"/>
                  <a:gd name="T10" fmla="*/ 14 w 80"/>
                  <a:gd name="T11" fmla="*/ 12 h 66"/>
                  <a:gd name="T12" fmla="*/ 20 w 80"/>
                  <a:gd name="T13" fmla="*/ 7 h 66"/>
                  <a:gd name="T14" fmla="*/ 26 w 80"/>
                  <a:gd name="T15" fmla="*/ 3 h 66"/>
                  <a:gd name="T16" fmla="*/ 33 w 80"/>
                  <a:gd name="T17" fmla="*/ 1 h 66"/>
                  <a:gd name="T18" fmla="*/ 40 w 80"/>
                  <a:gd name="T19" fmla="*/ 0 h 6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0"/>
                  <a:gd name="T31" fmla="*/ 0 h 66"/>
                  <a:gd name="T32" fmla="*/ 80 w 80"/>
                  <a:gd name="T33" fmla="*/ 66 h 6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0" h="66">
                    <a:moveTo>
                      <a:pt x="80" y="0"/>
                    </a:moveTo>
                    <a:lnTo>
                      <a:pt x="0" y="66"/>
                    </a:lnTo>
                    <a:lnTo>
                      <a:pt x="5" y="56"/>
                    </a:lnTo>
                    <a:lnTo>
                      <a:pt x="11" y="46"/>
                    </a:lnTo>
                    <a:lnTo>
                      <a:pt x="20" y="35"/>
                    </a:lnTo>
                    <a:lnTo>
                      <a:pt x="29" y="24"/>
                    </a:lnTo>
                    <a:lnTo>
                      <a:pt x="40" y="14"/>
                    </a:lnTo>
                    <a:lnTo>
                      <a:pt x="52" y="6"/>
                    </a:lnTo>
                    <a:lnTo>
                      <a:pt x="66" y="2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0" name="Freeform 21"/>
              <p:cNvSpPr>
                <a:spLocks/>
              </p:cNvSpPr>
              <p:nvPr/>
            </p:nvSpPr>
            <p:spPr bwMode="auto">
              <a:xfrm>
                <a:off x="202" y="3361"/>
                <a:ext cx="73" cy="61"/>
              </a:xfrm>
              <a:custGeom>
                <a:avLst/>
                <a:gdLst>
                  <a:gd name="T0" fmla="*/ 73 w 146"/>
                  <a:gd name="T1" fmla="*/ 55 h 123"/>
                  <a:gd name="T2" fmla="*/ 72 w 146"/>
                  <a:gd name="T3" fmla="*/ 56 h 123"/>
                  <a:gd name="T4" fmla="*/ 69 w 146"/>
                  <a:gd name="T5" fmla="*/ 54 h 123"/>
                  <a:gd name="T6" fmla="*/ 64 w 146"/>
                  <a:gd name="T7" fmla="*/ 53 h 123"/>
                  <a:gd name="T8" fmla="*/ 59 w 146"/>
                  <a:gd name="T9" fmla="*/ 51 h 123"/>
                  <a:gd name="T10" fmla="*/ 56 w 146"/>
                  <a:gd name="T11" fmla="*/ 51 h 123"/>
                  <a:gd name="T12" fmla="*/ 53 w 146"/>
                  <a:gd name="T13" fmla="*/ 52 h 123"/>
                  <a:gd name="T14" fmla="*/ 55 w 146"/>
                  <a:gd name="T15" fmla="*/ 55 h 123"/>
                  <a:gd name="T16" fmla="*/ 60 w 146"/>
                  <a:gd name="T17" fmla="*/ 61 h 123"/>
                  <a:gd name="T18" fmla="*/ 51 w 146"/>
                  <a:gd name="T19" fmla="*/ 57 h 123"/>
                  <a:gd name="T20" fmla="*/ 43 w 146"/>
                  <a:gd name="T21" fmla="*/ 51 h 123"/>
                  <a:gd name="T22" fmla="*/ 35 w 146"/>
                  <a:gd name="T23" fmla="*/ 45 h 123"/>
                  <a:gd name="T24" fmla="*/ 27 w 146"/>
                  <a:gd name="T25" fmla="*/ 39 h 123"/>
                  <a:gd name="T26" fmla="*/ 19 w 146"/>
                  <a:gd name="T27" fmla="*/ 31 h 123"/>
                  <a:gd name="T28" fmla="*/ 13 w 146"/>
                  <a:gd name="T29" fmla="*/ 24 h 123"/>
                  <a:gd name="T30" fmla="*/ 6 w 146"/>
                  <a:gd name="T31" fmla="*/ 17 h 123"/>
                  <a:gd name="T32" fmla="*/ 0 w 146"/>
                  <a:gd name="T33" fmla="*/ 9 h 123"/>
                  <a:gd name="T34" fmla="*/ 0 w 146"/>
                  <a:gd name="T35" fmla="*/ 7 h 123"/>
                  <a:gd name="T36" fmla="*/ 7 w 146"/>
                  <a:gd name="T37" fmla="*/ 11 h 123"/>
                  <a:gd name="T38" fmla="*/ 13 w 146"/>
                  <a:gd name="T39" fmla="*/ 17 h 123"/>
                  <a:gd name="T40" fmla="*/ 19 w 146"/>
                  <a:gd name="T41" fmla="*/ 22 h 123"/>
                  <a:gd name="T42" fmla="*/ 25 w 146"/>
                  <a:gd name="T43" fmla="*/ 27 h 123"/>
                  <a:gd name="T44" fmla="*/ 31 w 146"/>
                  <a:gd name="T45" fmla="*/ 32 h 123"/>
                  <a:gd name="T46" fmla="*/ 38 w 146"/>
                  <a:gd name="T47" fmla="*/ 36 h 123"/>
                  <a:gd name="T48" fmla="*/ 45 w 146"/>
                  <a:gd name="T49" fmla="*/ 41 h 123"/>
                  <a:gd name="T50" fmla="*/ 53 w 146"/>
                  <a:gd name="T51" fmla="*/ 44 h 123"/>
                  <a:gd name="T52" fmla="*/ 21 w 146"/>
                  <a:gd name="T53" fmla="*/ 1 h 123"/>
                  <a:gd name="T54" fmla="*/ 24 w 146"/>
                  <a:gd name="T55" fmla="*/ 0 h 123"/>
                  <a:gd name="T56" fmla="*/ 27 w 146"/>
                  <a:gd name="T57" fmla="*/ 0 h 123"/>
                  <a:gd name="T58" fmla="*/ 29 w 146"/>
                  <a:gd name="T59" fmla="*/ 1 h 123"/>
                  <a:gd name="T60" fmla="*/ 31 w 146"/>
                  <a:gd name="T61" fmla="*/ 3 h 123"/>
                  <a:gd name="T62" fmla="*/ 33 w 146"/>
                  <a:gd name="T63" fmla="*/ 6 h 123"/>
                  <a:gd name="T64" fmla="*/ 35 w 146"/>
                  <a:gd name="T65" fmla="*/ 8 h 123"/>
                  <a:gd name="T66" fmla="*/ 36 w 146"/>
                  <a:gd name="T67" fmla="*/ 9 h 123"/>
                  <a:gd name="T68" fmla="*/ 38 w 146"/>
                  <a:gd name="T69" fmla="*/ 9 h 123"/>
                  <a:gd name="T70" fmla="*/ 73 w 146"/>
                  <a:gd name="T71" fmla="*/ 55 h 12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46"/>
                  <a:gd name="T109" fmla="*/ 0 h 123"/>
                  <a:gd name="T110" fmla="*/ 146 w 146"/>
                  <a:gd name="T111" fmla="*/ 123 h 12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46" h="123">
                    <a:moveTo>
                      <a:pt x="146" y="111"/>
                    </a:moveTo>
                    <a:lnTo>
                      <a:pt x="144" y="112"/>
                    </a:lnTo>
                    <a:lnTo>
                      <a:pt x="137" y="109"/>
                    </a:lnTo>
                    <a:lnTo>
                      <a:pt x="128" y="106"/>
                    </a:lnTo>
                    <a:lnTo>
                      <a:pt x="119" y="103"/>
                    </a:lnTo>
                    <a:lnTo>
                      <a:pt x="112" y="102"/>
                    </a:lnTo>
                    <a:lnTo>
                      <a:pt x="107" y="104"/>
                    </a:lnTo>
                    <a:lnTo>
                      <a:pt x="110" y="111"/>
                    </a:lnTo>
                    <a:lnTo>
                      <a:pt x="121" y="123"/>
                    </a:lnTo>
                    <a:lnTo>
                      <a:pt x="103" y="114"/>
                    </a:lnTo>
                    <a:lnTo>
                      <a:pt x="87" y="103"/>
                    </a:lnTo>
                    <a:lnTo>
                      <a:pt x="70" y="91"/>
                    </a:lnTo>
                    <a:lnTo>
                      <a:pt x="55" y="78"/>
                    </a:lnTo>
                    <a:lnTo>
                      <a:pt x="39" y="63"/>
                    </a:lnTo>
                    <a:lnTo>
                      <a:pt x="26" y="48"/>
                    </a:lnTo>
                    <a:lnTo>
                      <a:pt x="12" y="34"/>
                    </a:lnTo>
                    <a:lnTo>
                      <a:pt x="0" y="19"/>
                    </a:lnTo>
                    <a:lnTo>
                      <a:pt x="0" y="14"/>
                    </a:lnTo>
                    <a:lnTo>
                      <a:pt x="14" y="23"/>
                    </a:lnTo>
                    <a:lnTo>
                      <a:pt x="27" y="34"/>
                    </a:lnTo>
                    <a:lnTo>
                      <a:pt x="39" y="44"/>
                    </a:lnTo>
                    <a:lnTo>
                      <a:pt x="51" y="55"/>
                    </a:lnTo>
                    <a:lnTo>
                      <a:pt x="63" y="64"/>
                    </a:lnTo>
                    <a:lnTo>
                      <a:pt x="77" y="73"/>
                    </a:lnTo>
                    <a:lnTo>
                      <a:pt x="91" y="82"/>
                    </a:lnTo>
                    <a:lnTo>
                      <a:pt x="106" y="89"/>
                    </a:lnTo>
                    <a:lnTo>
                      <a:pt x="43" y="2"/>
                    </a:lnTo>
                    <a:lnTo>
                      <a:pt x="49" y="0"/>
                    </a:lnTo>
                    <a:lnTo>
                      <a:pt x="54" y="1"/>
                    </a:lnTo>
                    <a:lnTo>
                      <a:pt x="58" y="3"/>
                    </a:lnTo>
                    <a:lnTo>
                      <a:pt x="62" y="7"/>
                    </a:lnTo>
                    <a:lnTo>
                      <a:pt x="66" y="13"/>
                    </a:lnTo>
                    <a:lnTo>
                      <a:pt x="69" y="16"/>
                    </a:lnTo>
                    <a:lnTo>
                      <a:pt x="72" y="19"/>
                    </a:lnTo>
                    <a:lnTo>
                      <a:pt x="77" y="19"/>
                    </a:lnTo>
                    <a:lnTo>
                      <a:pt x="146" y="111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1" name="Freeform 22"/>
              <p:cNvSpPr>
                <a:spLocks/>
              </p:cNvSpPr>
              <p:nvPr/>
            </p:nvSpPr>
            <p:spPr bwMode="auto">
              <a:xfrm>
                <a:off x="190" y="3381"/>
                <a:ext cx="52" cy="43"/>
              </a:xfrm>
              <a:custGeom>
                <a:avLst/>
                <a:gdLst>
                  <a:gd name="T0" fmla="*/ 52 w 103"/>
                  <a:gd name="T1" fmla="*/ 43 h 87"/>
                  <a:gd name="T2" fmla="*/ 47 w 103"/>
                  <a:gd name="T3" fmla="*/ 43 h 87"/>
                  <a:gd name="T4" fmla="*/ 43 w 103"/>
                  <a:gd name="T5" fmla="*/ 42 h 87"/>
                  <a:gd name="T6" fmla="*/ 38 w 103"/>
                  <a:gd name="T7" fmla="*/ 40 h 87"/>
                  <a:gd name="T8" fmla="*/ 34 w 103"/>
                  <a:gd name="T9" fmla="*/ 37 h 87"/>
                  <a:gd name="T10" fmla="*/ 29 w 103"/>
                  <a:gd name="T11" fmla="*/ 34 h 87"/>
                  <a:gd name="T12" fmla="*/ 25 w 103"/>
                  <a:gd name="T13" fmla="*/ 30 h 87"/>
                  <a:gd name="T14" fmla="*/ 20 w 103"/>
                  <a:gd name="T15" fmla="*/ 26 h 87"/>
                  <a:gd name="T16" fmla="*/ 17 w 103"/>
                  <a:gd name="T17" fmla="*/ 23 h 87"/>
                  <a:gd name="T18" fmla="*/ 16 w 103"/>
                  <a:gd name="T19" fmla="*/ 19 h 87"/>
                  <a:gd name="T20" fmla="*/ 14 w 103"/>
                  <a:gd name="T21" fmla="*/ 16 h 87"/>
                  <a:gd name="T22" fmla="*/ 11 w 103"/>
                  <a:gd name="T23" fmla="*/ 14 h 87"/>
                  <a:gd name="T24" fmla="*/ 9 w 103"/>
                  <a:gd name="T25" fmla="*/ 11 h 87"/>
                  <a:gd name="T26" fmla="*/ 6 w 103"/>
                  <a:gd name="T27" fmla="*/ 10 h 87"/>
                  <a:gd name="T28" fmla="*/ 3 w 103"/>
                  <a:gd name="T29" fmla="*/ 8 h 87"/>
                  <a:gd name="T30" fmla="*/ 2 w 103"/>
                  <a:gd name="T31" fmla="*/ 5 h 87"/>
                  <a:gd name="T32" fmla="*/ 0 w 103"/>
                  <a:gd name="T33" fmla="*/ 2 h 87"/>
                  <a:gd name="T34" fmla="*/ 5 w 103"/>
                  <a:gd name="T35" fmla="*/ 0 h 87"/>
                  <a:gd name="T36" fmla="*/ 52 w 103"/>
                  <a:gd name="T37" fmla="*/ 43 h 8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3"/>
                  <a:gd name="T58" fmla="*/ 0 h 87"/>
                  <a:gd name="T59" fmla="*/ 103 w 103"/>
                  <a:gd name="T60" fmla="*/ 87 h 87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3" h="87">
                    <a:moveTo>
                      <a:pt x="103" y="86"/>
                    </a:moveTo>
                    <a:lnTo>
                      <a:pt x="94" y="87"/>
                    </a:lnTo>
                    <a:lnTo>
                      <a:pt x="85" y="85"/>
                    </a:lnTo>
                    <a:lnTo>
                      <a:pt x="76" y="80"/>
                    </a:lnTo>
                    <a:lnTo>
                      <a:pt x="67" y="75"/>
                    </a:lnTo>
                    <a:lnTo>
                      <a:pt x="57" y="68"/>
                    </a:lnTo>
                    <a:lnTo>
                      <a:pt x="49" y="61"/>
                    </a:lnTo>
                    <a:lnTo>
                      <a:pt x="40" y="53"/>
                    </a:lnTo>
                    <a:lnTo>
                      <a:pt x="34" y="46"/>
                    </a:lnTo>
                    <a:lnTo>
                      <a:pt x="31" y="38"/>
                    </a:lnTo>
                    <a:lnTo>
                      <a:pt x="27" y="32"/>
                    </a:lnTo>
                    <a:lnTo>
                      <a:pt x="22" y="28"/>
                    </a:lnTo>
                    <a:lnTo>
                      <a:pt x="17" y="23"/>
                    </a:lnTo>
                    <a:lnTo>
                      <a:pt x="12" y="20"/>
                    </a:lnTo>
                    <a:lnTo>
                      <a:pt x="6" y="17"/>
                    </a:lnTo>
                    <a:lnTo>
                      <a:pt x="3" y="11"/>
                    </a:lnTo>
                    <a:lnTo>
                      <a:pt x="0" y="4"/>
                    </a:lnTo>
                    <a:lnTo>
                      <a:pt x="9" y="0"/>
                    </a:lnTo>
                    <a:lnTo>
                      <a:pt x="103" y="86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2" name="Freeform 23"/>
              <p:cNvSpPr>
                <a:spLocks/>
              </p:cNvSpPr>
              <p:nvPr/>
            </p:nvSpPr>
            <p:spPr bwMode="auto">
              <a:xfrm>
                <a:off x="311" y="3444"/>
                <a:ext cx="77" cy="73"/>
              </a:xfrm>
              <a:custGeom>
                <a:avLst/>
                <a:gdLst>
                  <a:gd name="T0" fmla="*/ 68 w 156"/>
                  <a:gd name="T1" fmla="*/ 24 h 146"/>
                  <a:gd name="T2" fmla="*/ 72 w 156"/>
                  <a:gd name="T3" fmla="*/ 34 h 146"/>
                  <a:gd name="T4" fmla="*/ 76 w 156"/>
                  <a:gd name="T5" fmla="*/ 43 h 146"/>
                  <a:gd name="T6" fmla="*/ 77 w 156"/>
                  <a:gd name="T7" fmla="*/ 53 h 146"/>
                  <a:gd name="T8" fmla="*/ 74 w 156"/>
                  <a:gd name="T9" fmla="*/ 63 h 146"/>
                  <a:gd name="T10" fmla="*/ 69 w 156"/>
                  <a:gd name="T11" fmla="*/ 67 h 146"/>
                  <a:gd name="T12" fmla="*/ 64 w 156"/>
                  <a:gd name="T13" fmla="*/ 71 h 146"/>
                  <a:gd name="T14" fmla="*/ 58 w 156"/>
                  <a:gd name="T15" fmla="*/ 72 h 146"/>
                  <a:gd name="T16" fmla="*/ 52 w 156"/>
                  <a:gd name="T17" fmla="*/ 73 h 146"/>
                  <a:gd name="T18" fmla="*/ 45 w 156"/>
                  <a:gd name="T19" fmla="*/ 73 h 146"/>
                  <a:gd name="T20" fmla="*/ 39 w 156"/>
                  <a:gd name="T21" fmla="*/ 72 h 146"/>
                  <a:gd name="T22" fmla="*/ 32 w 156"/>
                  <a:gd name="T23" fmla="*/ 71 h 146"/>
                  <a:gd name="T24" fmla="*/ 26 w 156"/>
                  <a:gd name="T25" fmla="*/ 69 h 146"/>
                  <a:gd name="T26" fmla="*/ 21 w 156"/>
                  <a:gd name="T27" fmla="*/ 67 h 146"/>
                  <a:gd name="T28" fmla="*/ 17 w 156"/>
                  <a:gd name="T29" fmla="*/ 64 h 146"/>
                  <a:gd name="T30" fmla="*/ 14 w 156"/>
                  <a:gd name="T31" fmla="*/ 60 h 146"/>
                  <a:gd name="T32" fmla="*/ 11 w 156"/>
                  <a:gd name="T33" fmla="*/ 56 h 146"/>
                  <a:gd name="T34" fmla="*/ 8 w 156"/>
                  <a:gd name="T35" fmla="*/ 52 h 146"/>
                  <a:gd name="T36" fmla="*/ 5 w 156"/>
                  <a:gd name="T37" fmla="*/ 48 h 146"/>
                  <a:gd name="T38" fmla="*/ 3 w 156"/>
                  <a:gd name="T39" fmla="*/ 44 h 146"/>
                  <a:gd name="T40" fmla="*/ 0 w 156"/>
                  <a:gd name="T41" fmla="*/ 40 h 146"/>
                  <a:gd name="T42" fmla="*/ 3 w 156"/>
                  <a:gd name="T43" fmla="*/ 30 h 146"/>
                  <a:gd name="T44" fmla="*/ 4 w 156"/>
                  <a:gd name="T45" fmla="*/ 20 h 146"/>
                  <a:gd name="T46" fmla="*/ 7 w 156"/>
                  <a:gd name="T47" fmla="*/ 10 h 146"/>
                  <a:gd name="T48" fmla="*/ 14 w 156"/>
                  <a:gd name="T49" fmla="*/ 5 h 146"/>
                  <a:gd name="T50" fmla="*/ 23 w 156"/>
                  <a:gd name="T51" fmla="*/ 1 h 146"/>
                  <a:gd name="T52" fmla="*/ 31 w 156"/>
                  <a:gd name="T53" fmla="*/ 0 h 146"/>
                  <a:gd name="T54" fmla="*/ 39 w 156"/>
                  <a:gd name="T55" fmla="*/ 2 h 146"/>
                  <a:gd name="T56" fmla="*/ 46 w 156"/>
                  <a:gd name="T57" fmla="*/ 5 h 146"/>
                  <a:gd name="T58" fmla="*/ 53 w 156"/>
                  <a:gd name="T59" fmla="*/ 9 h 146"/>
                  <a:gd name="T60" fmla="*/ 59 w 156"/>
                  <a:gd name="T61" fmla="*/ 14 h 146"/>
                  <a:gd name="T62" fmla="*/ 64 w 156"/>
                  <a:gd name="T63" fmla="*/ 20 h 146"/>
                  <a:gd name="T64" fmla="*/ 68 w 156"/>
                  <a:gd name="T65" fmla="*/ 24 h 14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56"/>
                  <a:gd name="T100" fmla="*/ 0 h 146"/>
                  <a:gd name="T101" fmla="*/ 156 w 156"/>
                  <a:gd name="T102" fmla="*/ 146 h 14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56" h="146">
                    <a:moveTo>
                      <a:pt x="138" y="49"/>
                    </a:moveTo>
                    <a:lnTo>
                      <a:pt x="146" y="67"/>
                    </a:lnTo>
                    <a:lnTo>
                      <a:pt x="154" y="86"/>
                    </a:lnTo>
                    <a:lnTo>
                      <a:pt x="156" y="107"/>
                    </a:lnTo>
                    <a:lnTo>
                      <a:pt x="149" y="127"/>
                    </a:lnTo>
                    <a:lnTo>
                      <a:pt x="139" y="134"/>
                    </a:lnTo>
                    <a:lnTo>
                      <a:pt x="130" y="141"/>
                    </a:lnTo>
                    <a:lnTo>
                      <a:pt x="118" y="144"/>
                    </a:lnTo>
                    <a:lnTo>
                      <a:pt x="105" y="146"/>
                    </a:lnTo>
                    <a:lnTo>
                      <a:pt x="92" y="146"/>
                    </a:lnTo>
                    <a:lnTo>
                      <a:pt x="78" y="144"/>
                    </a:lnTo>
                    <a:lnTo>
                      <a:pt x="65" y="142"/>
                    </a:lnTo>
                    <a:lnTo>
                      <a:pt x="52" y="138"/>
                    </a:lnTo>
                    <a:lnTo>
                      <a:pt x="42" y="133"/>
                    </a:lnTo>
                    <a:lnTo>
                      <a:pt x="34" y="128"/>
                    </a:lnTo>
                    <a:lnTo>
                      <a:pt x="28" y="121"/>
                    </a:lnTo>
                    <a:lnTo>
                      <a:pt x="22" y="113"/>
                    </a:lnTo>
                    <a:lnTo>
                      <a:pt x="17" y="105"/>
                    </a:lnTo>
                    <a:lnTo>
                      <a:pt x="11" y="97"/>
                    </a:lnTo>
                    <a:lnTo>
                      <a:pt x="7" y="88"/>
                    </a:lnTo>
                    <a:lnTo>
                      <a:pt x="0" y="81"/>
                    </a:lnTo>
                    <a:lnTo>
                      <a:pt x="7" y="61"/>
                    </a:lnTo>
                    <a:lnTo>
                      <a:pt x="9" y="40"/>
                    </a:lnTo>
                    <a:lnTo>
                      <a:pt x="14" y="21"/>
                    </a:lnTo>
                    <a:lnTo>
                      <a:pt x="29" y="9"/>
                    </a:lnTo>
                    <a:lnTo>
                      <a:pt x="46" y="2"/>
                    </a:lnTo>
                    <a:lnTo>
                      <a:pt x="63" y="0"/>
                    </a:lnTo>
                    <a:lnTo>
                      <a:pt x="78" y="4"/>
                    </a:lnTo>
                    <a:lnTo>
                      <a:pt x="93" y="10"/>
                    </a:lnTo>
                    <a:lnTo>
                      <a:pt x="107" y="19"/>
                    </a:lnTo>
                    <a:lnTo>
                      <a:pt x="119" y="29"/>
                    </a:lnTo>
                    <a:lnTo>
                      <a:pt x="130" y="40"/>
                    </a:lnTo>
                    <a:lnTo>
                      <a:pt x="138" y="49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3" name="Freeform 24"/>
              <p:cNvSpPr>
                <a:spLocks/>
              </p:cNvSpPr>
              <p:nvPr/>
            </p:nvSpPr>
            <p:spPr bwMode="auto">
              <a:xfrm>
                <a:off x="199" y="3476"/>
                <a:ext cx="78" cy="64"/>
              </a:xfrm>
              <a:custGeom>
                <a:avLst/>
                <a:gdLst>
                  <a:gd name="T0" fmla="*/ 78 w 157"/>
                  <a:gd name="T1" fmla="*/ 31 h 129"/>
                  <a:gd name="T2" fmla="*/ 78 w 157"/>
                  <a:gd name="T3" fmla="*/ 39 h 129"/>
                  <a:gd name="T4" fmla="*/ 77 w 157"/>
                  <a:gd name="T5" fmla="*/ 48 h 129"/>
                  <a:gd name="T6" fmla="*/ 73 w 157"/>
                  <a:gd name="T7" fmla="*/ 56 h 129"/>
                  <a:gd name="T8" fmla="*/ 67 w 157"/>
                  <a:gd name="T9" fmla="*/ 61 h 129"/>
                  <a:gd name="T10" fmla="*/ 61 w 157"/>
                  <a:gd name="T11" fmla="*/ 63 h 129"/>
                  <a:gd name="T12" fmla="*/ 54 w 157"/>
                  <a:gd name="T13" fmla="*/ 64 h 129"/>
                  <a:gd name="T14" fmla="*/ 48 w 157"/>
                  <a:gd name="T15" fmla="*/ 64 h 129"/>
                  <a:gd name="T16" fmla="*/ 42 w 157"/>
                  <a:gd name="T17" fmla="*/ 64 h 129"/>
                  <a:gd name="T18" fmla="*/ 37 w 157"/>
                  <a:gd name="T19" fmla="*/ 62 h 129"/>
                  <a:gd name="T20" fmla="*/ 31 w 157"/>
                  <a:gd name="T21" fmla="*/ 60 h 129"/>
                  <a:gd name="T22" fmla="*/ 26 w 157"/>
                  <a:gd name="T23" fmla="*/ 58 h 129"/>
                  <a:gd name="T24" fmla="*/ 20 w 157"/>
                  <a:gd name="T25" fmla="*/ 56 h 129"/>
                  <a:gd name="T26" fmla="*/ 17 w 157"/>
                  <a:gd name="T27" fmla="*/ 53 h 129"/>
                  <a:gd name="T28" fmla="*/ 13 w 157"/>
                  <a:gd name="T29" fmla="*/ 50 h 129"/>
                  <a:gd name="T30" fmla="*/ 9 w 157"/>
                  <a:gd name="T31" fmla="*/ 46 h 129"/>
                  <a:gd name="T32" fmla="*/ 6 w 157"/>
                  <a:gd name="T33" fmla="*/ 44 h 129"/>
                  <a:gd name="T34" fmla="*/ 3 w 157"/>
                  <a:gd name="T35" fmla="*/ 40 h 129"/>
                  <a:gd name="T36" fmla="*/ 1 w 157"/>
                  <a:gd name="T37" fmla="*/ 37 h 129"/>
                  <a:gd name="T38" fmla="*/ 0 w 157"/>
                  <a:gd name="T39" fmla="*/ 33 h 129"/>
                  <a:gd name="T40" fmla="*/ 0 w 157"/>
                  <a:gd name="T41" fmla="*/ 28 h 129"/>
                  <a:gd name="T42" fmla="*/ 0 w 157"/>
                  <a:gd name="T43" fmla="*/ 25 h 129"/>
                  <a:gd name="T44" fmla="*/ 1 w 157"/>
                  <a:gd name="T45" fmla="*/ 21 h 129"/>
                  <a:gd name="T46" fmla="*/ 3 w 157"/>
                  <a:gd name="T47" fmla="*/ 16 h 129"/>
                  <a:gd name="T48" fmla="*/ 6 w 157"/>
                  <a:gd name="T49" fmla="*/ 12 h 129"/>
                  <a:gd name="T50" fmla="*/ 9 w 157"/>
                  <a:gd name="T51" fmla="*/ 9 h 129"/>
                  <a:gd name="T52" fmla="*/ 14 w 157"/>
                  <a:gd name="T53" fmla="*/ 5 h 129"/>
                  <a:gd name="T54" fmla="*/ 18 w 157"/>
                  <a:gd name="T55" fmla="*/ 3 h 129"/>
                  <a:gd name="T56" fmla="*/ 23 w 157"/>
                  <a:gd name="T57" fmla="*/ 0 h 129"/>
                  <a:gd name="T58" fmla="*/ 32 w 157"/>
                  <a:gd name="T59" fmla="*/ 0 h 129"/>
                  <a:gd name="T60" fmla="*/ 40 w 157"/>
                  <a:gd name="T61" fmla="*/ 1 h 129"/>
                  <a:gd name="T62" fmla="*/ 48 w 157"/>
                  <a:gd name="T63" fmla="*/ 4 h 129"/>
                  <a:gd name="T64" fmla="*/ 55 w 157"/>
                  <a:gd name="T65" fmla="*/ 8 h 129"/>
                  <a:gd name="T66" fmla="*/ 61 w 157"/>
                  <a:gd name="T67" fmla="*/ 13 h 129"/>
                  <a:gd name="T68" fmla="*/ 67 w 157"/>
                  <a:gd name="T69" fmla="*/ 19 h 129"/>
                  <a:gd name="T70" fmla="*/ 73 w 157"/>
                  <a:gd name="T71" fmla="*/ 25 h 129"/>
                  <a:gd name="T72" fmla="*/ 78 w 157"/>
                  <a:gd name="T73" fmla="*/ 31 h 129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57"/>
                  <a:gd name="T112" fmla="*/ 0 h 129"/>
                  <a:gd name="T113" fmla="*/ 157 w 157"/>
                  <a:gd name="T114" fmla="*/ 129 h 129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57" h="129">
                    <a:moveTo>
                      <a:pt x="156" y="62"/>
                    </a:moveTo>
                    <a:lnTo>
                      <a:pt x="157" y="79"/>
                    </a:lnTo>
                    <a:lnTo>
                      <a:pt x="154" y="97"/>
                    </a:lnTo>
                    <a:lnTo>
                      <a:pt x="147" y="112"/>
                    </a:lnTo>
                    <a:lnTo>
                      <a:pt x="135" y="122"/>
                    </a:lnTo>
                    <a:lnTo>
                      <a:pt x="122" y="126"/>
                    </a:lnTo>
                    <a:lnTo>
                      <a:pt x="109" y="129"/>
                    </a:lnTo>
                    <a:lnTo>
                      <a:pt x="97" y="129"/>
                    </a:lnTo>
                    <a:lnTo>
                      <a:pt x="85" y="128"/>
                    </a:lnTo>
                    <a:lnTo>
                      <a:pt x="74" y="124"/>
                    </a:lnTo>
                    <a:lnTo>
                      <a:pt x="63" y="121"/>
                    </a:lnTo>
                    <a:lnTo>
                      <a:pt x="52" y="117"/>
                    </a:lnTo>
                    <a:lnTo>
                      <a:pt x="41" y="113"/>
                    </a:lnTo>
                    <a:lnTo>
                      <a:pt x="34" y="107"/>
                    </a:lnTo>
                    <a:lnTo>
                      <a:pt x="27" y="100"/>
                    </a:lnTo>
                    <a:lnTo>
                      <a:pt x="19" y="93"/>
                    </a:lnTo>
                    <a:lnTo>
                      <a:pt x="12" y="88"/>
                    </a:lnTo>
                    <a:lnTo>
                      <a:pt x="7" y="81"/>
                    </a:lnTo>
                    <a:lnTo>
                      <a:pt x="2" y="75"/>
                    </a:lnTo>
                    <a:lnTo>
                      <a:pt x="0" y="66"/>
                    </a:lnTo>
                    <a:lnTo>
                      <a:pt x="1" y="56"/>
                    </a:lnTo>
                    <a:lnTo>
                      <a:pt x="0" y="50"/>
                    </a:lnTo>
                    <a:lnTo>
                      <a:pt x="2" y="42"/>
                    </a:lnTo>
                    <a:lnTo>
                      <a:pt x="6" y="33"/>
                    </a:lnTo>
                    <a:lnTo>
                      <a:pt x="12" y="25"/>
                    </a:lnTo>
                    <a:lnTo>
                      <a:pt x="19" y="18"/>
                    </a:lnTo>
                    <a:lnTo>
                      <a:pt x="28" y="11"/>
                    </a:lnTo>
                    <a:lnTo>
                      <a:pt x="36" y="6"/>
                    </a:lnTo>
                    <a:lnTo>
                      <a:pt x="46" y="1"/>
                    </a:lnTo>
                    <a:lnTo>
                      <a:pt x="65" y="0"/>
                    </a:lnTo>
                    <a:lnTo>
                      <a:pt x="81" y="2"/>
                    </a:lnTo>
                    <a:lnTo>
                      <a:pt x="97" y="8"/>
                    </a:lnTo>
                    <a:lnTo>
                      <a:pt x="111" y="17"/>
                    </a:lnTo>
                    <a:lnTo>
                      <a:pt x="123" y="27"/>
                    </a:lnTo>
                    <a:lnTo>
                      <a:pt x="135" y="38"/>
                    </a:lnTo>
                    <a:lnTo>
                      <a:pt x="146" y="50"/>
                    </a:lnTo>
                    <a:lnTo>
                      <a:pt x="156" y="62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4" name="Freeform 25"/>
              <p:cNvSpPr>
                <a:spLocks/>
              </p:cNvSpPr>
              <p:nvPr/>
            </p:nvSpPr>
            <p:spPr bwMode="auto">
              <a:xfrm>
                <a:off x="335" y="3495"/>
                <a:ext cx="15" cy="12"/>
              </a:xfrm>
              <a:custGeom>
                <a:avLst/>
                <a:gdLst>
                  <a:gd name="T0" fmla="*/ 15 w 29"/>
                  <a:gd name="T1" fmla="*/ 12 h 24"/>
                  <a:gd name="T2" fmla="*/ 0 w 29"/>
                  <a:gd name="T3" fmla="*/ 7 h 24"/>
                  <a:gd name="T4" fmla="*/ 2 w 29"/>
                  <a:gd name="T5" fmla="*/ 1 h 24"/>
                  <a:gd name="T6" fmla="*/ 7 w 29"/>
                  <a:gd name="T7" fmla="*/ 0 h 24"/>
                  <a:gd name="T8" fmla="*/ 11 w 29"/>
                  <a:gd name="T9" fmla="*/ 3 h 24"/>
                  <a:gd name="T10" fmla="*/ 13 w 29"/>
                  <a:gd name="T11" fmla="*/ 7 h 24"/>
                  <a:gd name="T12" fmla="*/ 15 w 29"/>
                  <a:gd name="T13" fmla="*/ 12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24"/>
                  <a:gd name="T23" fmla="*/ 29 w 29"/>
                  <a:gd name="T24" fmla="*/ 24 h 2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24">
                    <a:moveTo>
                      <a:pt x="29" y="24"/>
                    </a:moveTo>
                    <a:lnTo>
                      <a:pt x="0" y="15"/>
                    </a:lnTo>
                    <a:lnTo>
                      <a:pt x="3" y="1"/>
                    </a:lnTo>
                    <a:lnTo>
                      <a:pt x="14" y="0"/>
                    </a:lnTo>
                    <a:lnTo>
                      <a:pt x="21" y="5"/>
                    </a:lnTo>
                    <a:lnTo>
                      <a:pt x="26" y="15"/>
                    </a:lnTo>
                    <a:lnTo>
                      <a:pt x="29" y="24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5" name="Freeform 26"/>
              <p:cNvSpPr>
                <a:spLocks/>
              </p:cNvSpPr>
              <p:nvPr/>
            </p:nvSpPr>
            <p:spPr bwMode="auto">
              <a:xfrm>
                <a:off x="253" y="3516"/>
                <a:ext cx="13" cy="11"/>
              </a:xfrm>
              <a:custGeom>
                <a:avLst/>
                <a:gdLst>
                  <a:gd name="T0" fmla="*/ 13 w 25"/>
                  <a:gd name="T1" fmla="*/ 10 h 23"/>
                  <a:gd name="T2" fmla="*/ 11 w 25"/>
                  <a:gd name="T3" fmla="*/ 11 h 23"/>
                  <a:gd name="T4" fmla="*/ 7 w 25"/>
                  <a:gd name="T5" fmla="*/ 11 h 23"/>
                  <a:gd name="T6" fmla="*/ 5 w 25"/>
                  <a:gd name="T7" fmla="*/ 11 h 23"/>
                  <a:gd name="T8" fmla="*/ 3 w 25"/>
                  <a:gd name="T9" fmla="*/ 8 h 23"/>
                  <a:gd name="T10" fmla="*/ 0 w 25"/>
                  <a:gd name="T11" fmla="*/ 0 h 23"/>
                  <a:gd name="T12" fmla="*/ 4 w 25"/>
                  <a:gd name="T13" fmla="*/ 0 h 23"/>
                  <a:gd name="T14" fmla="*/ 9 w 25"/>
                  <a:gd name="T15" fmla="*/ 2 h 23"/>
                  <a:gd name="T16" fmla="*/ 12 w 25"/>
                  <a:gd name="T17" fmla="*/ 5 h 23"/>
                  <a:gd name="T18" fmla="*/ 13 w 25"/>
                  <a:gd name="T19" fmla="*/ 10 h 2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25"/>
                  <a:gd name="T31" fmla="*/ 0 h 23"/>
                  <a:gd name="T32" fmla="*/ 25 w 25"/>
                  <a:gd name="T33" fmla="*/ 23 h 2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25" h="23">
                    <a:moveTo>
                      <a:pt x="25" y="20"/>
                    </a:moveTo>
                    <a:lnTo>
                      <a:pt x="21" y="22"/>
                    </a:lnTo>
                    <a:lnTo>
                      <a:pt x="14" y="23"/>
                    </a:lnTo>
                    <a:lnTo>
                      <a:pt x="9" y="22"/>
                    </a:lnTo>
                    <a:lnTo>
                      <a:pt x="5" y="17"/>
                    </a:lnTo>
                    <a:lnTo>
                      <a:pt x="0" y="0"/>
                    </a:lnTo>
                    <a:lnTo>
                      <a:pt x="8" y="1"/>
                    </a:lnTo>
                    <a:lnTo>
                      <a:pt x="18" y="5"/>
                    </a:lnTo>
                    <a:lnTo>
                      <a:pt x="24" y="11"/>
                    </a:lnTo>
                    <a:lnTo>
                      <a:pt x="25" y="20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6" name="Freeform 27"/>
              <p:cNvSpPr>
                <a:spLocks/>
              </p:cNvSpPr>
              <p:nvPr/>
            </p:nvSpPr>
            <p:spPr bwMode="auto">
              <a:xfrm>
                <a:off x="266" y="3535"/>
                <a:ext cx="26" cy="35"/>
              </a:xfrm>
              <a:custGeom>
                <a:avLst/>
                <a:gdLst>
                  <a:gd name="T0" fmla="*/ 26 w 53"/>
                  <a:gd name="T1" fmla="*/ 35 h 69"/>
                  <a:gd name="T2" fmla="*/ 22 w 53"/>
                  <a:gd name="T3" fmla="*/ 34 h 69"/>
                  <a:gd name="T4" fmla="*/ 19 w 53"/>
                  <a:gd name="T5" fmla="*/ 32 h 69"/>
                  <a:gd name="T6" fmla="*/ 15 w 53"/>
                  <a:gd name="T7" fmla="*/ 31 h 69"/>
                  <a:gd name="T8" fmla="*/ 12 w 53"/>
                  <a:gd name="T9" fmla="*/ 30 h 69"/>
                  <a:gd name="T10" fmla="*/ 9 w 53"/>
                  <a:gd name="T11" fmla="*/ 29 h 69"/>
                  <a:gd name="T12" fmla="*/ 5 w 53"/>
                  <a:gd name="T13" fmla="*/ 26 h 69"/>
                  <a:gd name="T14" fmla="*/ 3 w 53"/>
                  <a:gd name="T15" fmla="*/ 24 h 69"/>
                  <a:gd name="T16" fmla="*/ 0 w 53"/>
                  <a:gd name="T17" fmla="*/ 20 h 69"/>
                  <a:gd name="T18" fmla="*/ 23 w 53"/>
                  <a:gd name="T19" fmla="*/ 0 h 69"/>
                  <a:gd name="T20" fmla="*/ 26 w 53"/>
                  <a:gd name="T21" fmla="*/ 8 h 69"/>
                  <a:gd name="T22" fmla="*/ 26 w 53"/>
                  <a:gd name="T23" fmla="*/ 17 h 69"/>
                  <a:gd name="T24" fmla="*/ 26 w 53"/>
                  <a:gd name="T25" fmla="*/ 26 h 69"/>
                  <a:gd name="T26" fmla="*/ 26 w 53"/>
                  <a:gd name="T27" fmla="*/ 35 h 6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3"/>
                  <a:gd name="T43" fmla="*/ 0 h 69"/>
                  <a:gd name="T44" fmla="*/ 53 w 53"/>
                  <a:gd name="T45" fmla="*/ 69 h 69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3" h="69">
                    <a:moveTo>
                      <a:pt x="52" y="69"/>
                    </a:moveTo>
                    <a:lnTo>
                      <a:pt x="45" y="67"/>
                    </a:lnTo>
                    <a:lnTo>
                      <a:pt x="39" y="64"/>
                    </a:lnTo>
                    <a:lnTo>
                      <a:pt x="31" y="62"/>
                    </a:lnTo>
                    <a:lnTo>
                      <a:pt x="24" y="59"/>
                    </a:lnTo>
                    <a:lnTo>
                      <a:pt x="18" y="57"/>
                    </a:lnTo>
                    <a:lnTo>
                      <a:pt x="11" y="52"/>
                    </a:lnTo>
                    <a:lnTo>
                      <a:pt x="6" y="47"/>
                    </a:lnTo>
                    <a:lnTo>
                      <a:pt x="0" y="40"/>
                    </a:lnTo>
                    <a:lnTo>
                      <a:pt x="46" y="0"/>
                    </a:lnTo>
                    <a:lnTo>
                      <a:pt x="52" y="15"/>
                    </a:lnTo>
                    <a:lnTo>
                      <a:pt x="53" y="33"/>
                    </a:lnTo>
                    <a:lnTo>
                      <a:pt x="52" y="51"/>
                    </a:lnTo>
                    <a:lnTo>
                      <a:pt x="52" y="69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7" name="Freeform 28"/>
              <p:cNvSpPr>
                <a:spLocks/>
              </p:cNvSpPr>
              <p:nvPr/>
            </p:nvSpPr>
            <p:spPr bwMode="auto">
              <a:xfrm>
                <a:off x="525" y="3540"/>
                <a:ext cx="53" cy="47"/>
              </a:xfrm>
              <a:custGeom>
                <a:avLst/>
                <a:gdLst>
                  <a:gd name="T0" fmla="*/ 53 w 106"/>
                  <a:gd name="T1" fmla="*/ 1 h 94"/>
                  <a:gd name="T2" fmla="*/ 48 w 106"/>
                  <a:gd name="T3" fmla="*/ 9 h 94"/>
                  <a:gd name="T4" fmla="*/ 43 w 106"/>
                  <a:gd name="T5" fmla="*/ 16 h 94"/>
                  <a:gd name="T6" fmla="*/ 37 w 106"/>
                  <a:gd name="T7" fmla="*/ 23 h 94"/>
                  <a:gd name="T8" fmla="*/ 30 w 106"/>
                  <a:gd name="T9" fmla="*/ 28 h 94"/>
                  <a:gd name="T10" fmla="*/ 24 w 106"/>
                  <a:gd name="T11" fmla="*/ 33 h 94"/>
                  <a:gd name="T12" fmla="*/ 16 w 106"/>
                  <a:gd name="T13" fmla="*/ 38 h 94"/>
                  <a:gd name="T14" fmla="*/ 9 w 106"/>
                  <a:gd name="T15" fmla="*/ 43 h 94"/>
                  <a:gd name="T16" fmla="*/ 0 w 106"/>
                  <a:gd name="T17" fmla="*/ 47 h 94"/>
                  <a:gd name="T18" fmla="*/ 3 w 106"/>
                  <a:gd name="T19" fmla="*/ 39 h 94"/>
                  <a:gd name="T20" fmla="*/ 8 w 106"/>
                  <a:gd name="T21" fmla="*/ 29 h 94"/>
                  <a:gd name="T22" fmla="*/ 13 w 106"/>
                  <a:gd name="T23" fmla="*/ 21 h 94"/>
                  <a:gd name="T24" fmla="*/ 18 w 106"/>
                  <a:gd name="T25" fmla="*/ 13 h 94"/>
                  <a:gd name="T26" fmla="*/ 26 w 106"/>
                  <a:gd name="T27" fmla="*/ 6 h 94"/>
                  <a:gd name="T28" fmla="*/ 33 w 106"/>
                  <a:gd name="T29" fmla="*/ 2 h 94"/>
                  <a:gd name="T30" fmla="*/ 43 w 106"/>
                  <a:gd name="T31" fmla="*/ 0 h 94"/>
                  <a:gd name="T32" fmla="*/ 53 w 106"/>
                  <a:gd name="T33" fmla="*/ 1 h 9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06"/>
                  <a:gd name="T52" fmla="*/ 0 h 94"/>
                  <a:gd name="T53" fmla="*/ 106 w 106"/>
                  <a:gd name="T54" fmla="*/ 94 h 9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06" h="94">
                    <a:moveTo>
                      <a:pt x="106" y="3"/>
                    </a:moveTo>
                    <a:lnTo>
                      <a:pt x="96" y="18"/>
                    </a:lnTo>
                    <a:lnTo>
                      <a:pt x="85" y="32"/>
                    </a:lnTo>
                    <a:lnTo>
                      <a:pt x="74" y="46"/>
                    </a:lnTo>
                    <a:lnTo>
                      <a:pt x="61" y="57"/>
                    </a:lnTo>
                    <a:lnTo>
                      <a:pt x="47" y="66"/>
                    </a:lnTo>
                    <a:lnTo>
                      <a:pt x="32" y="76"/>
                    </a:lnTo>
                    <a:lnTo>
                      <a:pt x="17" y="85"/>
                    </a:lnTo>
                    <a:lnTo>
                      <a:pt x="0" y="94"/>
                    </a:lnTo>
                    <a:lnTo>
                      <a:pt x="7" y="77"/>
                    </a:lnTo>
                    <a:lnTo>
                      <a:pt x="16" y="59"/>
                    </a:lnTo>
                    <a:lnTo>
                      <a:pt x="25" y="41"/>
                    </a:lnTo>
                    <a:lnTo>
                      <a:pt x="36" y="26"/>
                    </a:lnTo>
                    <a:lnTo>
                      <a:pt x="51" y="13"/>
                    </a:lnTo>
                    <a:lnTo>
                      <a:pt x="66" y="4"/>
                    </a:lnTo>
                    <a:lnTo>
                      <a:pt x="85" y="0"/>
                    </a:lnTo>
                    <a:lnTo>
                      <a:pt x="106" y="3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8" name="Freeform 29"/>
              <p:cNvSpPr>
                <a:spLocks/>
              </p:cNvSpPr>
              <p:nvPr/>
            </p:nvSpPr>
            <p:spPr bwMode="auto">
              <a:xfrm>
                <a:off x="368" y="3575"/>
                <a:ext cx="14" cy="8"/>
              </a:xfrm>
              <a:custGeom>
                <a:avLst/>
                <a:gdLst>
                  <a:gd name="T0" fmla="*/ 14 w 29"/>
                  <a:gd name="T1" fmla="*/ 6 h 16"/>
                  <a:gd name="T2" fmla="*/ 11 w 29"/>
                  <a:gd name="T3" fmla="*/ 7 h 16"/>
                  <a:gd name="T4" fmla="*/ 7 w 29"/>
                  <a:gd name="T5" fmla="*/ 8 h 16"/>
                  <a:gd name="T6" fmla="*/ 3 w 29"/>
                  <a:gd name="T7" fmla="*/ 8 h 16"/>
                  <a:gd name="T8" fmla="*/ 0 w 29"/>
                  <a:gd name="T9" fmla="*/ 5 h 16"/>
                  <a:gd name="T10" fmla="*/ 4 w 29"/>
                  <a:gd name="T11" fmla="*/ 2 h 16"/>
                  <a:gd name="T12" fmla="*/ 9 w 29"/>
                  <a:gd name="T13" fmla="*/ 0 h 16"/>
                  <a:gd name="T14" fmla="*/ 13 w 29"/>
                  <a:gd name="T15" fmla="*/ 1 h 16"/>
                  <a:gd name="T16" fmla="*/ 14 w 29"/>
                  <a:gd name="T17" fmla="*/ 6 h 1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9"/>
                  <a:gd name="T28" fmla="*/ 0 h 16"/>
                  <a:gd name="T29" fmla="*/ 29 w 29"/>
                  <a:gd name="T30" fmla="*/ 16 h 1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9" h="16">
                    <a:moveTo>
                      <a:pt x="29" y="13"/>
                    </a:moveTo>
                    <a:lnTo>
                      <a:pt x="23" y="14"/>
                    </a:lnTo>
                    <a:lnTo>
                      <a:pt x="15" y="16"/>
                    </a:lnTo>
                    <a:lnTo>
                      <a:pt x="6" y="16"/>
                    </a:lnTo>
                    <a:lnTo>
                      <a:pt x="0" y="10"/>
                    </a:lnTo>
                    <a:lnTo>
                      <a:pt x="9" y="5"/>
                    </a:lnTo>
                    <a:lnTo>
                      <a:pt x="19" y="0"/>
                    </a:lnTo>
                    <a:lnTo>
                      <a:pt x="26" y="1"/>
                    </a:lnTo>
                    <a:lnTo>
                      <a:pt x="29" y="13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9" name="Freeform 30"/>
              <p:cNvSpPr>
                <a:spLocks/>
              </p:cNvSpPr>
              <p:nvPr/>
            </p:nvSpPr>
            <p:spPr bwMode="auto">
              <a:xfrm>
                <a:off x="103" y="3584"/>
                <a:ext cx="133" cy="113"/>
              </a:xfrm>
              <a:custGeom>
                <a:avLst/>
                <a:gdLst>
                  <a:gd name="T0" fmla="*/ 90 w 268"/>
                  <a:gd name="T1" fmla="*/ 23 h 226"/>
                  <a:gd name="T2" fmla="*/ 94 w 268"/>
                  <a:gd name="T3" fmla="*/ 25 h 226"/>
                  <a:gd name="T4" fmla="*/ 98 w 268"/>
                  <a:gd name="T5" fmla="*/ 27 h 226"/>
                  <a:gd name="T6" fmla="*/ 103 w 268"/>
                  <a:gd name="T7" fmla="*/ 28 h 226"/>
                  <a:gd name="T8" fmla="*/ 107 w 268"/>
                  <a:gd name="T9" fmla="*/ 30 h 226"/>
                  <a:gd name="T10" fmla="*/ 112 w 268"/>
                  <a:gd name="T11" fmla="*/ 30 h 226"/>
                  <a:gd name="T12" fmla="*/ 117 w 268"/>
                  <a:gd name="T13" fmla="*/ 30 h 226"/>
                  <a:gd name="T14" fmla="*/ 122 w 268"/>
                  <a:gd name="T15" fmla="*/ 30 h 226"/>
                  <a:gd name="T16" fmla="*/ 126 w 268"/>
                  <a:gd name="T17" fmla="*/ 28 h 226"/>
                  <a:gd name="T18" fmla="*/ 128 w 268"/>
                  <a:gd name="T19" fmla="*/ 29 h 226"/>
                  <a:gd name="T20" fmla="*/ 130 w 268"/>
                  <a:gd name="T21" fmla="*/ 31 h 226"/>
                  <a:gd name="T22" fmla="*/ 133 w 268"/>
                  <a:gd name="T23" fmla="*/ 34 h 226"/>
                  <a:gd name="T24" fmla="*/ 133 w 268"/>
                  <a:gd name="T25" fmla="*/ 39 h 226"/>
                  <a:gd name="T26" fmla="*/ 129 w 268"/>
                  <a:gd name="T27" fmla="*/ 43 h 226"/>
                  <a:gd name="T28" fmla="*/ 124 w 268"/>
                  <a:gd name="T29" fmla="*/ 46 h 226"/>
                  <a:gd name="T30" fmla="*/ 119 w 268"/>
                  <a:gd name="T31" fmla="*/ 49 h 226"/>
                  <a:gd name="T32" fmla="*/ 113 w 268"/>
                  <a:gd name="T33" fmla="*/ 50 h 226"/>
                  <a:gd name="T34" fmla="*/ 106 w 268"/>
                  <a:gd name="T35" fmla="*/ 51 h 226"/>
                  <a:gd name="T36" fmla="*/ 100 w 268"/>
                  <a:gd name="T37" fmla="*/ 51 h 226"/>
                  <a:gd name="T38" fmla="*/ 93 w 268"/>
                  <a:gd name="T39" fmla="*/ 50 h 226"/>
                  <a:gd name="T40" fmla="*/ 87 w 268"/>
                  <a:gd name="T41" fmla="*/ 48 h 226"/>
                  <a:gd name="T42" fmla="*/ 83 w 268"/>
                  <a:gd name="T43" fmla="*/ 45 h 226"/>
                  <a:gd name="T44" fmla="*/ 78 w 268"/>
                  <a:gd name="T45" fmla="*/ 42 h 226"/>
                  <a:gd name="T46" fmla="*/ 75 w 268"/>
                  <a:gd name="T47" fmla="*/ 40 h 226"/>
                  <a:gd name="T48" fmla="*/ 71 w 268"/>
                  <a:gd name="T49" fmla="*/ 38 h 226"/>
                  <a:gd name="T50" fmla="*/ 66 w 268"/>
                  <a:gd name="T51" fmla="*/ 37 h 226"/>
                  <a:gd name="T52" fmla="*/ 61 w 268"/>
                  <a:gd name="T53" fmla="*/ 38 h 226"/>
                  <a:gd name="T54" fmla="*/ 55 w 268"/>
                  <a:gd name="T55" fmla="*/ 39 h 226"/>
                  <a:gd name="T56" fmla="*/ 48 w 268"/>
                  <a:gd name="T57" fmla="*/ 43 h 226"/>
                  <a:gd name="T58" fmla="*/ 40 w 268"/>
                  <a:gd name="T59" fmla="*/ 48 h 226"/>
                  <a:gd name="T60" fmla="*/ 36 w 268"/>
                  <a:gd name="T61" fmla="*/ 53 h 226"/>
                  <a:gd name="T62" fmla="*/ 32 w 268"/>
                  <a:gd name="T63" fmla="*/ 58 h 226"/>
                  <a:gd name="T64" fmla="*/ 29 w 268"/>
                  <a:gd name="T65" fmla="*/ 65 h 226"/>
                  <a:gd name="T66" fmla="*/ 27 w 268"/>
                  <a:gd name="T67" fmla="*/ 71 h 226"/>
                  <a:gd name="T68" fmla="*/ 26 w 268"/>
                  <a:gd name="T69" fmla="*/ 77 h 226"/>
                  <a:gd name="T70" fmla="*/ 25 w 268"/>
                  <a:gd name="T71" fmla="*/ 83 h 226"/>
                  <a:gd name="T72" fmla="*/ 23 w 268"/>
                  <a:gd name="T73" fmla="*/ 89 h 226"/>
                  <a:gd name="T74" fmla="*/ 4 w 268"/>
                  <a:gd name="T75" fmla="*/ 113 h 226"/>
                  <a:gd name="T76" fmla="*/ 3 w 268"/>
                  <a:gd name="T77" fmla="*/ 107 h 226"/>
                  <a:gd name="T78" fmla="*/ 1 w 268"/>
                  <a:gd name="T79" fmla="*/ 92 h 226"/>
                  <a:gd name="T80" fmla="*/ 0 w 268"/>
                  <a:gd name="T81" fmla="*/ 72 h 226"/>
                  <a:gd name="T82" fmla="*/ 1 w 268"/>
                  <a:gd name="T83" fmla="*/ 52 h 226"/>
                  <a:gd name="T84" fmla="*/ 6 w 268"/>
                  <a:gd name="T85" fmla="*/ 42 h 226"/>
                  <a:gd name="T86" fmla="*/ 11 w 268"/>
                  <a:gd name="T87" fmla="*/ 34 h 226"/>
                  <a:gd name="T88" fmla="*/ 17 w 268"/>
                  <a:gd name="T89" fmla="*/ 26 h 226"/>
                  <a:gd name="T90" fmla="*/ 23 w 268"/>
                  <a:gd name="T91" fmla="*/ 20 h 226"/>
                  <a:gd name="T92" fmla="*/ 29 w 268"/>
                  <a:gd name="T93" fmla="*/ 14 h 226"/>
                  <a:gd name="T94" fmla="*/ 37 w 268"/>
                  <a:gd name="T95" fmla="*/ 9 h 226"/>
                  <a:gd name="T96" fmla="*/ 46 w 268"/>
                  <a:gd name="T97" fmla="*/ 4 h 226"/>
                  <a:gd name="T98" fmla="*/ 57 w 268"/>
                  <a:gd name="T99" fmla="*/ 0 h 226"/>
                  <a:gd name="T100" fmla="*/ 64 w 268"/>
                  <a:gd name="T101" fmla="*/ 2 h 226"/>
                  <a:gd name="T102" fmla="*/ 69 w 268"/>
                  <a:gd name="T103" fmla="*/ 4 h 226"/>
                  <a:gd name="T104" fmla="*/ 73 w 268"/>
                  <a:gd name="T105" fmla="*/ 6 h 226"/>
                  <a:gd name="T106" fmla="*/ 77 w 268"/>
                  <a:gd name="T107" fmla="*/ 10 h 226"/>
                  <a:gd name="T108" fmla="*/ 81 w 268"/>
                  <a:gd name="T109" fmla="*/ 14 h 226"/>
                  <a:gd name="T110" fmla="*/ 84 w 268"/>
                  <a:gd name="T111" fmla="*/ 17 h 226"/>
                  <a:gd name="T112" fmla="*/ 87 w 268"/>
                  <a:gd name="T113" fmla="*/ 20 h 226"/>
                  <a:gd name="T114" fmla="*/ 90 w 268"/>
                  <a:gd name="T115" fmla="*/ 23 h 22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268"/>
                  <a:gd name="T175" fmla="*/ 0 h 226"/>
                  <a:gd name="T176" fmla="*/ 268 w 268"/>
                  <a:gd name="T177" fmla="*/ 226 h 22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268" h="226">
                    <a:moveTo>
                      <a:pt x="182" y="45"/>
                    </a:moveTo>
                    <a:lnTo>
                      <a:pt x="190" y="50"/>
                    </a:lnTo>
                    <a:lnTo>
                      <a:pt x="198" y="53"/>
                    </a:lnTo>
                    <a:lnTo>
                      <a:pt x="208" y="56"/>
                    </a:lnTo>
                    <a:lnTo>
                      <a:pt x="216" y="60"/>
                    </a:lnTo>
                    <a:lnTo>
                      <a:pt x="226" y="61"/>
                    </a:lnTo>
                    <a:lnTo>
                      <a:pt x="236" y="61"/>
                    </a:lnTo>
                    <a:lnTo>
                      <a:pt x="245" y="60"/>
                    </a:lnTo>
                    <a:lnTo>
                      <a:pt x="254" y="57"/>
                    </a:lnTo>
                    <a:lnTo>
                      <a:pt x="257" y="59"/>
                    </a:lnTo>
                    <a:lnTo>
                      <a:pt x="262" y="62"/>
                    </a:lnTo>
                    <a:lnTo>
                      <a:pt x="268" y="67"/>
                    </a:lnTo>
                    <a:lnTo>
                      <a:pt x="268" y="77"/>
                    </a:lnTo>
                    <a:lnTo>
                      <a:pt x="260" y="85"/>
                    </a:lnTo>
                    <a:lnTo>
                      <a:pt x="250" y="92"/>
                    </a:lnTo>
                    <a:lnTo>
                      <a:pt x="239" y="97"/>
                    </a:lnTo>
                    <a:lnTo>
                      <a:pt x="227" y="100"/>
                    </a:lnTo>
                    <a:lnTo>
                      <a:pt x="214" y="101"/>
                    </a:lnTo>
                    <a:lnTo>
                      <a:pt x="201" y="101"/>
                    </a:lnTo>
                    <a:lnTo>
                      <a:pt x="188" y="99"/>
                    </a:lnTo>
                    <a:lnTo>
                      <a:pt x="176" y="95"/>
                    </a:lnTo>
                    <a:lnTo>
                      <a:pt x="167" y="89"/>
                    </a:lnTo>
                    <a:lnTo>
                      <a:pt x="158" y="84"/>
                    </a:lnTo>
                    <a:lnTo>
                      <a:pt x="151" y="79"/>
                    </a:lnTo>
                    <a:lnTo>
                      <a:pt x="143" y="76"/>
                    </a:lnTo>
                    <a:lnTo>
                      <a:pt x="133" y="74"/>
                    </a:lnTo>
                    <a:lnTo>
                      <a:pt x="123" y="75"/>
                    </a:lnTo>
                    <a:lnTo>
                      <a:pt x="110" y="78"/>
                    </a:lnTo>
                    <a:lnTo>
                      <a:pt x="96" y="86"/>
                    </a:lnTo>
                    <a:lnTo>
                      <a:pt x="81" y="96"/>
                    </a:lnTo>
                    <a:lnTo>
                      <a:pt x="72" y="106"/>
                    </a:lnTo>
                    <a:lnTo>
                      <a:pt x="64" y="117"/>
                    </a:lnTo>
                    <a:lnTo>
                      <a:pt x="59" y="129"/>
                    </a:lnTo>
                    <a:lnTo>
                      <a:pt x="55" y="141"/>
                    </a:lnTo>
                    <a:lnTo>
                      <a:pt x="53" y="153"/>
                    </a:lnTo>
                    <a:lnTo>
                      <a:pt x="50" y="166"/>
                    </a:lnTo>
                    <a:lnTo>
                      <a:pt x="46" y="178"/>
                    </a:lnTo>
                    <a:lnTo>
                      <a:pt x="9" y="226"/>
                    </a:lnTo>
                    <a:lnTo>
                      <a:pt x="7" y="214"/>
                    </a:lnTo>
                    <a:lnTo>
                      <a:pt x="2" y="183"/>
                    </a:lnTo>
                    <a:lnTo>
                      <a:pt x="0" y="143"/>
                    </a:lnTo>
                    <a:lnTo>
                      <a:pt x="3" y="104"/>
                    </a:lnTo>
                    <a:lnTo>
                      <a:pt x="13" y="84"/>
                    </a:lnTo>
                    <a:lnTo>
                      <a:pt x="23" y="67"/>
                    </a:lnTo>
                    <a:lnTo>
                      <a:pt x="34" y="52"/>
                    </a:lnTo>
                    <a:lnTo>
                      <a:pt x="46" y="39"/>
                    </a:lnTo>
                    <a:lnTo>
                      <a:pt x="59" y="27"/>
                    </a:lnTo>
                    <a:lnTo>
                      <a:pt x="75" y="17"/>
                    </a:lnTo>
                    <a:lnTo>
                      <a:pt x="93" y="8"/>
                    </a:lnTo>
                    <a:lnTo>
                      <a:pt x="115" y="0"/>
                    </a:lnTo>
                    <a:lnTo>
                      <a:pt x="129" y="3"/>
                    </a:lnTo>
                    <a:lnTo>
                      <a:pt x="140" y="7"/>
                    </a:lnTo>
                    <a:lnTo>
                      <a:pt x="148" y="12"/>
                    </a:lnTo>
                    <a:lnTo>
                      <a:pt x="156" y="19"/>
                    </a:lnTo>
                    <a:lnTo>
                      <a:pt x="164" y="27"/>
                    </a:lnTo>
                    <a:lnTo>
                      <a:pt x="170" y="33"/>
                    </a:lnTo>
                    <a:lnTo>
                      <a:pt x="176" y="40"/>
                    </a:lnTo>
                    <a:lnTo>
                      <a:pt x="182" y="45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0" name="Freeform 31"/>
              <p:cNvSpPr>
                <a:spLocks/>
              </p:cNvSpPr>
              <p:nvPr/>
            </p:nvSpPr>
            <p:spPr bwMode="auto">
              <a:xfrm>
                <a:off x="391" y="3587"/>
                <a:ext cx="220" cy="126"/>
              </a:xfrm>
              <a:custGeom>
                <a:avLst/>
                <a:gdLst>
                  <a:gd name="T0" fmla="*/ 213 w 440"/>
                  <a:gd name="T1" fmla="*/ 55 h 251"/>
                  <a:gd name="T2" fmla="*/ 185 w 440"/>
                  <a:gd name="T3" fmla="*/ 74 h 251"/>
                  <a:gd name="T4" fmla="*/ 159 w 440"/>
                  <a:gd name="T5" fmla="*/ 96 h 251"/>
                  <a:gd name="T6" fmla="*/ 167 w 440"/>
                  <a:gd name="T7" fmla="*/ 95 h 251"/>
                  <a:gd name="T8" fmla="*/ 175 w 440"/>
                  <a:gd name="T9" fmla="*/ 91 h 251"/>
                  <a:gd name="T10" fmla="*/ 179 w 440"/>
                  <a:gd name="T11" fmla="*/ 93 h 251"/>
                  <a:gd name="T12" fmla="*/ 174 w 440"/>
                  <a:gd name="T13" fmla="*/ 104 h 251"/>
                  <a:gd name="T14" fmla="*/ 163 w 440"/>
                  <a:gd name="T15" fmla="*/ 111 h 251"/>
                  <a:gd name="T16" fmla="*/ 151 w 440"/>
                  <a:gd name="T17" fmla="*/ 114 h 251"/>
                  <a:gd name="T18" fmla="*/ 141 w 440"/>
                  <a:gd name="T19" fmla="*/ 109 h 251"/>
                  <a:gd name="T20" fmla="*/ 139 w 440"/>
                  <a:gd name="T21" fmla="*/ 101 h 251"/>
                  <a:gd name="T22" fmla="*/ 142 w 440"/>
                  <a:gd name="T23" fmla="*/ 84 h 251"/>
                  <a:gd name="T24" fmla="*/ 151 w 440"/>
                  <a:gd name="T25" fmla="*/ 72 h 251"/>
                  <a:gd name="T26" fmla="*/ 145 w 440"/>
                  <a:gd name="T27" fmla="*/ 67 h 251"/>
                  <a:gd name="T28" fmla="*/ 132 w 440"/>
                  <a:gd name="T29" fmla="*/ 81 h 251"/>
                  <a:gd name="T30" fmla="*/ 129 w 440"/>
                  <a:gd name="T31" fmla="*/ 97 h 251"/>
                  <a:gd name="T32" fmla="*/ 127 w 440"/>
                  <a:gd name="T33" fmla="*/ 108 h 251"/>
                  <a:gd name="T34" fmla="*/ 118 w 440"/>
                  <a:gd name="T35" fmla="*/ 106 h 251"/>
                  <a:gd name="T36" fmla="*/ 112 w 440"/>
                  <a:gd name="T37" fmla="*/ 101 h 251"/>
                  <a:gd name="T38" fmla="*/ 113 w 440"/>
                  <a:gd name="T39" fmla="*/ 84 h 251"/>
                  <a:gd name="T40" fmla="*/ 121 w 440"/>
                  <a:gd name="T41" fmla="*/ 69 h 251"/>
                  <a:gd name="T42" fmla="*/ 123 w 440"/>
                  <a:gd name="T43" fmla="*/ 59 h 251"/>
                  <a:gd name="T44" fmla="*/ 112 w 440"/>
                  <a:gd name="T45" fmla="*/ 65 h 251"/>
                  <a:gd name="T46" fmla="*/ 105 w 440"/>
                  <a:gd name="T47" fmla="*/ 75 h 251"/>
                  <a:gd name="T48" fmla="*/ 98 w 440"/>
                  <a:gd name="T49" fmla="*/ 103 h 251"/>
                  <a:gd name="T50" fmla="*/ 90 w 440"/>
                  <a:gd name="T51" fmla="*/ 103 h 251"/>
                  <a:gd name="T52" fmla="*/ 85 w 440"/>
                  <a:gd name="T53" fmla="*/ 96 h 251"/>
                  <a:gd name="T54" fmla="*/ 85 w 440"/>
                  <a:gd name="T55" fmla="*/ 83 h 251"/>
                  <a:gd name="T56" fmla="*/ 95 w 440"/>
                  <a:gd name="T57" fmla="*/ 63 h 251"/>
                  <a:gd name="T58" fmla="*/ 105 w 440"/>
                  <a:gd name="T59" fmla="*/ 46 h 251"/>
                  <a:gd name="T60" fmla="*/ 91 w 440"/>
                  <a:gd name="T61" fmla="*/ 53 h 251"/>
                  <a:gd name="T62" fmla="*/ 81 w 440"/>
                  <a:gd name="T63" fmla="*/ 65 h 251"/>
                  <a:gd name="T64" fmla="*/ 66 w 440"/>
                  <a:gd name="T65" fmla="*/ 81 h 251"/>
                  <a:gd name="T66" fmla="*/ 42 w 440"/>
                  <a:gd name="T67" fmla="*/ 102 h 251"/>
                  <a:gd name="T68" fmla="*/ 16 w 440"/>
                  <a:gd name="T69" fmla="*/ 121 h 251"/>
                  <a:gd name="T70" fmla="*/ 0 w 440"/>
                  <a:gd name="T71" fmla="*/ 124 h 251"/>
                  <a:gd name="T72" fmla="*/ 3 w 440"/>
                  <a:gd name="T73" fmla="*/ 111 h 251"/>
                  <a:gd name="T74" fmla="*/ 11 w 440"/>
                  <a:gd name="T75" fmla="*/ 101 h 251"/>
                  <a:gd name="T76" fmla="*/ 22 w 440"/>
                  <a:gd name="T77" fmla="*/ 90 h 251"/>
                  <a:gd name="T78" fmla="*/ 39 w 440"/>
                  <a:gd name="T79" fmla="*/ 74 h 251"/>
                  <a:gd name="T80" fmla="*/ 61 w 440"/>
                  <a:gd name="T81" fmla="*/ 56 h 251"/>
                  <a:gd name="T82" fmla="*/ 84 w 440"/>
                  <a:gd name="T83" fmla="*/ 39 h 251"/>
                  <a:gd name="T84" fmla="*/ 110 w 440"/>
                  <a:gd name="T85" fmla="*/ 23 h 251"/>
                  <a:gd name="T86" fmla="*/ 137 w 440"/>
                  <a:gd name="T87" fmla="*/ 8 h 251"/>
                  <a:gd name="T88" fmla="*/ 166 w 440"/>
                  <a:gd name="T89" fmla="*/ 1 h 251"/>
                  <a:gd name="T90" fmla="*/ 194 w 440"/>
                  <a:gd name="T91" fmla="*/ 8 h 251"/>
                  <a:gd name="T92" fmla="*/ 215 w 440"/>
                  <a:gd name="T93" fmla="*/ 25 h 251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40"/>
                  <a:gd name="T142" fmla="*/ 0 h 251"/>
                  <a:gd name="T143" fmla="*/ 440 w 440"/>
                  <a:gd name="T144" fmla="*/ 251 h 251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40" h="251">
                    <a:moveTo>
                      <a:pt x="440" y="66"/>
                    </a:moveTo>
                    <a:lnTo>
                      <a:pt x="437" y="91"/>
                    </a:lnTo>
                    <a:lnTo>
                      <a:pt x="426" y="110"/>
                    </a:lnTo>
                    <a:lnTo>
                      <a:pt x="410" y="125"/>
                    </a:lnTo>
                    <a:lnTo>
                      <a:pt x="390" y="136"/>
                    </a:lnTo>
                    <a:lnTo>
                      <a:pt x="369" y="147"/>
                    </a:lnTo>
                    <a:lnTo>
                      <a:pt x="348" y="159"/>
                    </a:lnTo>
                    <a:lnTo>
                      <a:pt x="331" y="173"/>
                    </a:lnTo>
                    <a:lnTo>
                      <a:pt x="317" y="191"/>
                    </a:lnTo>
                    <a:lnTo>
                      <a:pt x="324" y="192"/>
                    </a:lnTo>
                    <a:lnTo>
                      <a:pt x="330" y="192"/>
                    </a:lnTo>
                    <a:lnTo>
                      <a:pt x="334" y="190"/>
                    </a:lnTo>
                    <a:lnTo>
                      <a:pt x="339" y="188"/>
                    </a:lnTo>
                    <a:lnTo>
                      <a:pt x="344" y="185"/>
                    </a:lnTo>
                    <a:lnTo>
                      <a:pt x="349" y="182"/>
                    </a:lnTo>
                    <a:lnTo>
                      <a:pt x="355" y="179"/>
                    </a:lnTo>
                    <a:lnTo>
                      <a:pt x="360" y="177"/>
                    </a:lnTo>
                    <a:lnTo>
                      <a:pt x="358" y="185"/>
                    </a:lnTo>
                    <a:lnTo>
                      <a:pt x="355" y="193"/>
                    </a:lnTo>
                    <a:lnTo>
                      <a:pt x="351" y="201"/>
                    </a:lnTo>
                    <a:lnTo>
                      <a:pt x="347" y="207"/>
                    </a:lnTo>
                    <a:lnTo>
                      <a:pt x="342" y="213"/>
                    </a:lnTo>
                    <a:lnTo>
                      <a:pt x="335" y="217"/>
                    </a:lnTo>
                    <a:lnTo>
                      <a:pt x="326" y="222"/>
                    </a:lnTo>
                    <a:lnTo>
                      <a:pt x="317" y="225"/>
                    </a:lnTo>
                    <a:lnTo>
                      <a:pt x="310" y="227"/>
                    </a:lnTo>
                    <a:lnTo>
                      <a:pt x="302" y="227"/>
                    </a:lnTo>
                    <a:lnTo>
                      <a:pt x="294" y="225"/>
                    </a:lnTo>
                    <a:lnTo>
                      <a:pt x="288" y="222"/>
                    </a:lnTo>
                    <a:lnTo>
                      <a:pt x="282" y="217"/>
                    </a:lnTo>
                    <a:lnTo>
                      <a:pt x="279" y="212"/>
                    </a:lnTo>
                    <a:lnTo>
                      <a:pt x="277" y="206"/>
                    </a:lnTo>
                    <a:lnTo>
                      <a:pt x="278" y="202"/>
                    </a:lnTo>
                    <a:lnTo>
                      <a:pt x="276" y="188"/>
                    </a:lnTo>
                    <a:lnTo>
                      <a:pt x="278" y="177"/>
                    </a:lnTo>
                    <a:lnTo>
                      <a:pt x="283" y="168"/>
                    </a:lnTo>
                    <a:lnTo>
                      <a:pt x="290" y="160"/>
                    </a:lnTo>
                    <a:lnTo>
                      <a:pt x="297" y="152"/>
                    </a:lnTo>
                    <a:lnTo>
                      <a:pt x="301" y="144"/>
                    </a:lnTo>
                    <a:lnTo>
                      <a:pt x="302" y="134"/>
                    </a:lnTo>
                    <a:lnTo>
                      <a:pt x="298" y="122"/>
                    </a:lnTo>
                    <a:lnTo>
                      <a:pt x="290" y="134"/>
                    </a:lnTo>
                    <a:lnTo>
                      <a:pt x="280" y="144"/>
                    </a:lnTo>
                    <a:lnTo>
                      <a:pt x="271" y="152"/>
                    </a:lnTo>
                    <a:lnTo>
                      <a:pt x="264" y="161"/>
                    </a:lnTo>
                    <a:lnTo>
                      <a:pt x="258" y="170"/>
                    </a:lnTo>
                    <a:lnTo>
                      <a:pt x="255" y="180"/>
                    </a:lnTo>
                    <a:lnTo>
                      <a:pt x="257" y="193"/>
                    </a:lnTo>
                    <a:lnTo>
                      <a:pt x="264" y="208"/>
                    </a:lnTo>
                    <a:lnTo>
                      <a:pt x="259" y="214"/>
                    </a:lnTo>
                    <a:lnTo>
                      <a:pt x="254" y="216"/>
                    </a:lnTo>
                    <a:lnTo>
                      <a:pt x="248" y="216"/>
                    </a:lnTo>
                    <a:lnTo>
                      <a:pt x="243" y="214"/>
                    </a:lnTo>
                    <a:lnTo>
                      <a:pt x="237" y="211"/>
                    </a:lnTo>
                    <a:lnTo>
                      <a:pt x="232" y="207"/>
                    </a:lnTo>
                    <a:lnTo>
                      <a:pt x="227" y="204"/>
                    </a:lnTo>
                    <a:lnTo>
                      <a:pt x="224" y="202"/>
                    </a:lnTo>
                    <a:lnTo>
                      <a:pt x="222" y="189"/>
                    </a:lnTo>
                    <a:lnTo>
                      <a:pt x="223" y="178"/>
                    </a:lnTo>
                    <a:lnTo>
                      <a:pt x="226" y="167"/>
                    </a:lnTo>
                    <a:lnTo>
                      <a:pt x="232" y="157"/>
                    </a:lnTo>
                    <a:lnTo>
                      <a:pt x="236" y="147"/>
                    </a:lnTo>
                    <a:lnTo>
                      <a:pt x="243" y="138"/>
                    </a:lnTo>
                    <a:lnTo>
                      <a:pt x="247" y="127"/>
                    </a:lnTo>
                    <a:lnTo>
                      <a:pt x="252" y="116"/>
                    </a:lnTo>
                    <a:lnTo>
                      <a:pt x="246" y="118"/>
                    </a:lnTo>
                    <a:lnTo>
                      <a:pt x="240" y="121"/>
                    </a:lnTo>
                    <a:lnTo>
                      <a:pt x="232" y="124"/>
                    </a:lnTo>
                    <a:lnTo>
                      <a:pt x="225" y="129"/>
                    </a:lnTo>
                    <a:lnTo>
                      <a:pt x="219" y="135"/>
                    </a:lnTo>
                    <a:lnTo>
                      <a:pt x="213" y="141"/>
                    </a:lnTo>
                    <a:lnTo>
                      <a:pt x="209" y="149"/>
                    </a:lnTo>
                    <a:lnTo>
                      <a:pt x="207" y="157"/>
                    </a:lnTo>
                    <a:lnTo>
                      <a:pt x="201" y="202"/>
                    </a:lnTo>
                    <a:lnTo>
                      <a:pt x="196" y="206"/>
                    </a:lnTo>
                    <a:lnTo>
                      <a:pt x="190" y="208"/>
                    </a:lnTo>
                    <a:lnTo>
                      <a:pt x="185" y="207"/>
                    </a:lnTo>
                    <a:lnTo>
                      <a:pt x="180" y="206"/>
                    </a:lnTo>
                    <a:lnTo>
                      <a:pt x="176" y="203"/>
                    </a:lnTo>
                    <a:lnTo>
                      <a:pt x="173" y="197"/>
                    </a:lnTo>
                    <a:lnTo>
                      <a:pt x="169" y="192"/>
                    </a:lnTo>
                    <a:lnTo>
                      <a:pt x="167" y="185"/>
                    </a:lnTo>
                    <a:lnTo>
                      <a:pt x="167" y="177"/>
                    </a:lnTo>
                    <a:lnTo>
                      <a:pt x="170" y="166"/>
                    </a:lnTo>
                    <a:lnTo>
                      <a:pt x="176" y="152"/>
                    </a:lnTo>
                    <a:lnTo>
                      <a:pt x="182" y="138"/>
                    </a:lnTo>
                    <a:lnTo>
                      <a:pt x="190" y="125"/>
                    </a:lnTo>
                    <a:lnTo>
                      <a:pt x="198" y="112"/>
                    </a:lnTo>
                    <a:lnTo>
                      <a:pt x="204" y="101"/>
                    </a:lnTo>
                    <a:lnTo>
                      <a:pt x="210" y="92"/>
                    </a:lnTo>
                    <a:lnTo>
                      <a:pt x="200" y="95"/>
                    </a:lnTo>
                    <a:lnTo>
                      <a:pt x="190" y="100"/>
                    </a:lnTo>
                    <a:lnTo>
                      <a:pt x="181" y="105"/>
                    </a:lnTo>
                    <a:lnTo>
                      <a:pt x="174" y="112"/>
                    </a:lnTo>
                    <a:lnTo>
                      <a:pt x="166" y="121"/>
                    </a:lnTo>
                    <a:lnTo>
                      <a:pt x="161" y="129"/>
                    </a:lnTo>
                    <a:lnTo>
                      <a:pt x="154" y="138"/>
                    </a:lnTo>
                    <a:lnTo>
                      <a:pt x="150" y="148"/>
                    </a:lnTo>
                    <a:lnTo>
                      <a:pt x="131" y="161"/>
                    </a:lnTo>
                    <a:lnTo>
                      <a:pt x="113" y="176"/>
                    </a:lnTo>
                    <a:lnTo>
                      <a:pt x="98" y="190"/>
                    </a:lnTo>
                    <a:lnTo>
                      <a:pt x="83" y="204"/>
                    </a:lnTo>
                    <a:lnTo>
                      <a:pt x="66" y="217"/>
                    </a:lnTo>
                    <a:lnTo>
                      <a:pt x="51" y="230"/>
                    </a:lnTo>
                    <a:lnTo>
                      <a:pt x="32" y="241"/>
                    </a:lnTo>
                    <a:lnTo>
                      <a:pt x="12" y="251"/>
                    </a:lnTo>
                    <a:lnTo>
                      <a:pt x="5" y="251"/>
                    </a:lnTo>
                    <a:lnTo>
                      <a:pt x="0" y="247"/>
                    </a:lnTo>
                    <a:lnTo>
                      <a:pt x="0" y="238"/>
                    </a:lnTo>
                    <a:lnTo>
                      <a:pt x="1" y="227"/>
                    </a:lnTo>
                    <a:lnTo>
                      <a:pt x="6" y="222"/>
                    </a:lnTo>
                    <a:lnTo>
                      <a:pt x="10" y="215"/>
                    </a:lnTo>
                    <a:lnTo>
                      <a:pt x="15" y="208"/>
                    </a:lnTo>
                    <a:lnTo>
                      <a:pt x="21" y="202"/>
                    </a:lnTo>
                    <a:lnTo>
                      <a:pt x="28" y="194"/>
                    </a:lnTo>
                    <a:lnTo>
                      <a:pt x="34" y="186"/>
                    </a:lnTo>
                    <a:lnTo>
                      <a:pt x="43" y="179"/>
                    </a:lnTo>
                    <a:lnTo>
                      <a:pt x="52" y="171"/>
                    </a:lnTo>
                    <a:lnTo>
                      <a:pt x="65" y="159"/>
                    </a:lnTo>
                    <a:lnTo>
                      <a:pt x="78" y="147"/>
                    </a:lnTo>
                    <a:lnTo>
                      <a:pt x="93" y="135"/>
                    </a:lnTo>
                    <a:lnTo>
                      <a:pt x="107" y="123"/>
                    </a:lnTo>
                    <a:lnTo>
                      <a:pt x="122" y="111"/>
                    </a:lnTo>
                    <a:lnTo>
                      <a:pt x="136" y="99"/>
                    </a:lnTo>
                    <a:lnTo>
                      <a:pt x="153" y="88"/>
                    </a:lnTo>
                    <a:lnTo>
                      <a:pt x="168" y="77"/>
                    </a:lnTo>
                    <a:lnTo>
                      <a:pt x="185" y="66"/>
                    </a:lnTo>
                    <a:lnTo>
                      <a:pt x="201" y="55"/>
                    </a:lnTo>
                    <a:lnTo>
                      <a:pt x="219" y="45"/>
                    </a:lnTo>
                    <a:lnTo>
                      <a:pt x="236" y="35"/>
                    </a:lnTo>
                    <a:lnTo>
                      <a:pt x="255" y="25"/>
                    </a:lnTo>
                    <a:lnTo>
                      <a:pt x="274" y="16"/>
                    </a:lnTo>
                    <a:lnTo>
                      <a:pt x="292" y="8"/>
                    </a:lnTo>
                    <a:lnTo>
                      <a:pt x="312" y="0"/>
                    </a:lnTo>
                    <a:lnTo>
                      <a:pt x="332" y="1"/>
                    </a:lnTo>
                    <a:lnTo>
                      <a:pt x="351" y="3"/>
                    </a:lnTo>
                    <a:lnTo>
                      <a:pt x="370" y="9"/>
                    </a:lnTo>
                    <a:lnTo>
                      <a:pt x="388" y="15"/>
                    </a:lnTo>
                    <a:lnTo>
                      <a:pt x="403" y="25"/>
                    </a:lnTo>
                    <a:lnTo>
                      <a:pt x="417" y="36"/>
                    </a:lnTo>
                    <a:lnTo>
                      <a:pt x="429" y="49"/>
                    </a:lnTo>
                    <a:lnTo>
                      <a:pt x="440" y="66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1" name="Freeform 32"/>
              <p:cNvSpPr>
                <a:spLocks/>
              </p:cNvSpPr>
              <p:nvPr/>
            </p:nvSpPr>
            <p:spPr bwMode="auto">
              <a:xfrm>
                <a:off x="770" y="3610"/>
                <a:ext cx="99" cy="211"/>
              </a:xfrm>
              <a:custGeom>
                <a:avLst/>
                <a:gdLst>
                  <a:gd name="T0" fmla="*/ 52 w 197"/>
                  <a:gd name="T1" fmla="*/ 105 h 423"/>
                  <a:gd name="T2" fmla="*/ 46 w 197"/>
                  <a:gd name="T3" fmla="*/ 119 h 423"/>
                  <a:gd name="T4" fmla="*/ 39 w 197"/>
                  <a:gd name="T5" fmla="*/ 133 h 423"/>
                  <a:gd name="T6" fmla="*/ 32 w 197"/>
                  <a:gd name="T7" fmla="*/ 146 h 423"/>
                  <a:gd name="T8" fmla="*/ 26 w 197"/>
                  <a:gd name="T9" fmla="*/ 159 h 423"/>
                  <a:gd name="T10" fmla="*/ 19 w 197"/>
                  <a:gd name="T11" fmla="*/ 173 h 423"/>
                  <a:gd name="T12" fmla="*/ 12 w 197"/>
                  <a:gd name="T13" fmla="*/ 186 h 423"/>
                  <a:gd name="T14" fmla="*/ 6 w 197"/>
                  <a:gd name="T15" fmla="*/ 198 h 423"/>
                  <a:gd name="T16" fmla="*/ 0 w 197"/>
                  <a:gd name="T17" fmla="*/ 211 h 423"/>
                  <a:gd name="T18" fmla="*/ 4 w 197"/>
                  <a:gd name="T19" fmla="*/ 197 h 423"/>
                  <a:gd name="T20" fmla="*/ 9 w 197"/>
                  <a:gd name="T21" fmla="*/ 184 h 423"/>
                  <a:gd name="T22" fmla="*/ 15 w 197"/>
                  <a:gd name="T23" fmla="*/ 170 h 423"/>
                  <a:gd name="T24" fmla="*/ 21 w 197"/>
                  <a:gd name="T25" fmla="*/ 156 h 423"/>
                  <a:gd name="T26" fmla="*/ 27 w 197"/>
                  <a:gd name="T27" fmla="*/ 142 h 423"/>
                  <a:gd name="T28" fmla="*/ 33 w 197"/>
                  <a:gd name="T29" fmla="*/ 129 h 423"/>
                  <a:gd name="T30" fmla="*/ 40 w 197"/>
                  <a:gd name="T31" fmla="*/ 116 h 423"/>
                  <a:gd name="T32" fmla="*/ 46 w 197"/>
                  <a:gd name="T33" fmla="*/ 102 h 423"/>
                  <a:gd name="T34" fmla="*/ 53 w 197"/>
                  <a:gd name="T35" fmla="*/ 89 h 423"/>
                  <a:gd name="T36" fmla="*/ 60 w 197"/>
                  <a:gd name="T37" fmla="*/ 75 h 423"/>
                  <a:gd name="T38" fmla="*/ 66 w 197"/>
                  <a:gd name="T39" fmla="*/ 62 h 423"/>
                  <a:gd name="T40" fmla="*/ 74 w 197"/>
                  <a:gd name="T41" fmla="*/ 49 h 423"/>
                  <a:gd name="T42" fmla="*/ 80 w 197"/>
                  <a:gd name="T43" fmla="*/ 37 h 423"/>
                  <a:gd name="T44" fmla="*/ 87 w 197"/>
                  <a:gd name="T45" fmla="*/ 24 h 423"/>
                  <a:gd name="T46" fmla="*/ 93 w 197"/>
                  <a:gd name="T47" fmla="*/ 12 h 423"/>
                  <a:gd name="T48" fmla="*/ 99 w 197"/>
                  <a:gd name="T49" fmla="*/ 0 h 423"/>
                  <a:gd name="T50" fmla="*/ 94 w 197"/>
                  <a:gd name="T51" fmla="*/ 14 h 423"/>
                  <a:gd name="T52" fmla="*/ 87 w 197"/>
                  <a:gd name="T53" fmla="*/ 30 h 423"/>
                  <a:gd name="T54" fmla="*/ 80 w 197"/>
                  <a:gd name="T55" fmla="*/ 48 h 423"/>
                  <a:gd name="T56" fmla="*/ 71 w 197"/>
                  <a:gd name="T57" fmla="*/ 65 h 423"/>
                  <a:gd name="T58" fmla="*/ 64 w 197"/>
                  <a:gd name="T59" fmla="*/ 81 h 423"/>
                  <a:gd name="T60" fmla="*/ 58 w 197"/>
                  <a:gd name="T61" fmla="*/ 94 h 423"/>
                  <a:gd name="T62" fmla="*/ 53 w 197"/>
                  <a:gd name="T63" fmla="*/ 102 h 423"/>
                  <a:gd name="T64" fmla="*/ 52 w 197"/>
                  <a:gd name="T65" fmla="*/ 105 h 42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7"/>
                  <a:gd name="T100" fmla="*/ 0 h 423"/>
                  <a:gd name="T101" fmla="*/ 197 w 197"/>
                  <a:gd name="T102" fmla="*/ 423 h 42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7" h="423">
                    <a:moveTo>
                      <a:pt x="103" y="211"/>
                    </a:moveTo>
                    <a:lnTo>
                      <a:pt x="91" y="238"/>
                    </a:lnTo>
                    <a:lnTo>
                      <a:pt x="78" y="266"/>
                    </a:lnTo>
                    <a:lnTo>
                      <a:pt x="64" y="292"/>
                    </a:lnTo>
                    <a:lnTo>
                      <a:pt x="51" y="319"/>
                    </a:lnTo>
                    <a:lnTo>
                      <a:pt x="37" y="346"/>
                    </a:lnTo>
                    <a:lnTo>
                      <a:pt x="24" y="372"/>
                    </a:lnTo>
                    <a:lnTo>
                      <a:pt x="12" y="397"/>
                    </a:lnTo>
                    <a:lnTo>
                      <a:pt x="0" y="423"/>
                    </a:lnTo>
                    <a:lnTo>
                      <a:pt x="8" y="395"/>
                    </a:lnTo>
                    <a:lnTo>
                      <a:pt x="18" y="368"/>
                    </a:lnTo>
                    <a:lnTo>
                      <a:pt x="29" y="340"/>
                    </a:lnTo>
                    <a:lnTo>
                      <a:pt x="41" y="313"/>
                    </a:lnTo>
                    <a:lnTo>
                      <a:pt x="53" y="285"/>
                    </a:lnTo>
                    <a:lnTo>
                      <a:pt x="65" y="258"/>
                    </a:lnTo>
                    <a:lnTo>
                      <a:pt x="79" y="232"/>
                    </a:lnTo>
                    <a:lnTo>
                      <a:pt x="92" y="204"/>
                    </a:lnTo>
                    <a:lnTo>
                      <a:pt x="106" y="178"/>
                    </a:lnTo>
                    <a:lnTo>
                      <a:pt x="119" y="151"/>
                    </a:lnTo>
                    <a:lnTo>
                      <a:pt x="132" y="125"/>
                    </a:lnTo>
                    <a:lnTo>
                      <a:pt x="147" y="99"/>
                    </a:lnTo>
                    <a:lnTo>
                      <a:pt x="160" y="74"/>
                    </a:lnTo>
                    <a:lnTo>
                      <a:pt x="173" y="48"/>
                    </a:lnTo>
                    <a:lnTo>
                      <a:pt x="185" y="24"/>
                    </a:lnTo>
                    <a:lnTo>
                      <a:pt x="197" y="0"/>
                    </a:lnTo>
                    <a:lnTo>
                      <a:pt x="187" y="29"/>
                    </a:lnTo>
                    <a:lnTo>
                      <a:pt x="174" y="61"/>
                    </a:lnTo>
                    <a:lnTo>
                      <a:pt x="159" y="97"/>
                    </a:lnTo>
                    <a:lnTo>
                      <a:pt x="142" y="131"/>
                    </a:lnTo>
                    <a:lnTo>
                      <a:pt x="127" y="162"/>
                    </a:lnTo>
                    <a:lnTo>
                      <a:pt x="115" y="188"/>
                    </a:lnTo>
                    <a:lnTo>
                      <a:pt x="106" y="204"/>
                    </a:lnTo>
                    <a:lnTo>
                      <a:pt x="103" y="211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2" name="Freeform 33"/>
              <p:cNvSpPr>
                <a:spLocks/>
              </p:cNvSpPr>
              <p:nvPr/>
            </p:nvSpPr>
            <p:spPr bwMode="auto">
              <a:xfrm>
                <a:off x="139" y="3636"/>
                <a:ext cx="16" cy="19"/>
              </a:xfrm>
              <a:custGeom>
                <a:avLst/>
                <a:gdLst>
                  <a:gd name="T0" fmla="*/ 0 w 31"/>
                  <a:gd name="T1" fmla="*/ 19 h 38"/>
                  <a:gd name="T2" fmla="*/ 16 w 31"/>
                  <a:gd name="T3" fmla="*/ 0 h 38"/>
                  <a:gd name="T4" fmla="*/ 9 w 31"/>
                  <a:gd name="T5" fmla="*/ 13 h 38"/>
                  <a:gd name="T6" fmla="*/ 0 w 31"/>
                  <a:gd name="T7" fmla="*/ 19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8"/>
                  <a:gd name="T14" fmla="*/ 31 w 31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8">
                    <a:moveTo>
                      <a:pt x="0" y="38"/>
                    </a:moveTo>
                    <a:lnTo>
                      <a:pt x="31" y="0"/>
                    </a:lnTo>
                    <a:lnTo>
                      <a:pt x="17" y="27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3" name="Freeform 34"/>
              <p:cNvSpPr>
                <a:spLocks/>
              </p:cNvSpPr>
              <p:nvPr/>
            </p:nvSpPr>
            <p:spPr bwMode="auto">
              <a:xfrm>
                <a:off x="428" y="3827"/>
                <a:ext cx="240" cy="29"/>
              </a:xfrm>
              <a:custGeom>
                <a:avLst/>
                <a:gdLst>
                  <a:gd name="T0" fmla="*/ 240 w 481"/>
                  <a:gd name="T1" fmla="*/ 24 h 58"/>
                  <a:gd name="T2" fmla="*/ 234 w 481"/>
                  <a:gd name="T3" fmla="*/ 29 h 58"/>
                  <a:gd name="T4" fmla="*/ 219 w 481"/>
                  <a:gd name="T5" fmla="*/ 29 h 58"/>
                  <a:gd name="T6" fmla="*/ 204 w 481"/>
                  <a:gd name="T7" fmla="*/ 29 h 58"/>
                  <a:gd name="T8" fmla="*/ 189 w 481"/>
                  <a:gd name="T9" fmla="*/ 27 h 58"/>
                  <a:gd name="T10" fmla="*/ 174 w 481"/>
                  <a:gd name="T11" fmla="*/ 25 h 58"/>
                  <a:gd name="T12" fmla="*/ 159 w 481"/>
                  <a:gd name="T13" fmla="*/ 23 h 58"/>
                  <a:gd name="T14" fmla="*/ 145 w 481"/>
                  <a:gd name="T15" fmla="*/ 20 h 58"/>
                  <a:gd name="T16" fmla="*/ 130 w 481"/>
                  <a:gd name="T17" fmla="*/ 17 h 58"/>
                  <a:gd name="T18" fmla="*/ 115 w 481"/>
                  <a:gd name="T19" fmla="*/ 14 h 58"/>
                  <a:gd name="T20" fmla="*/ 101 w 481"/>
                  <a:gd name="T21" fmla="*/ 11 h 58"/>
                  <a:gd name="T22" fmla="*/ 86 w 481"/>
                  <a:gd name="T23" fmla="*/ 9 h 58"/>
                  <a:gd name="T24" fmla="*/ 72 w 481"/>
                  <a:gd name="T25" fmla="*/ 7 h 58"/>
                  <a:gd name="T26" fmla="*/ 57 w 481"/>
                  <a:gd name="T27" fmla="*/ 7 h 58"/>
                  <a:gd name="T28" fmla="*/ 43 w 481"/>
                  <a:gd name="T29" fmla="*/ 7 h 58"/>
                  <a:gd name="T30" fmla="*/ 29 w 481"/>
                  <a:gd name="T31" fmla="*/ 9 h 58"/>
                  <a:gd name="T32" fmla="*/ 14 w 481"/>
                  <a:gd name="T33" fmla="*/ 13 h 58"/>
                  <a:gd name="T34" fmla="*/ 0 w 481"/>
                  <a:gd name="T35" fmla="*/ 18 h 58"/>
                  <a:gd name="T36" fmla="*/ 13 w 481"/>
                  <a:gd name="T37" fmla="*/ 11 h 58"/>
                  <a:gd name="T38" fmla="*/ 27 w 481"/>
                  <a:gd name="T39" fmla="*/ 6 h 58"/>
                  <a:gd name="T40" fmla="*/ 40 w 481"/>
                  <a:gd name="T41" fmla="*/ 2 h 58"/>
                  <a:gd name="T42" fmla="*/ 54 w 481"/>
                  <a:gd name="T43" fmla="*/ 1 h 58"/>
                  <a:gd name="T44" fmla="*/ 68 w 481"/>
                  <a:gd name="T45" fmla="*/ 0 h 58"/>
                  <a:gd name="T46" fmla="*/ 81 w 481"/>
                  <a:gd name="T47" fmla="*/ 1 h 58"/>
                  <a:gd name="T48" fmla="*/ 96 w 481"/>
                  <a:gd name="T49" fmla="*/ 2 h 58"/>
                  <a:gd name="T50" fmla="*/ 110 w 481"/>
                  <a:gd name="T51" fmla="*/ 4 h 58"/>
                  <a:gd name="T52" fmla="*/ 124 w 481"/>
                  <a:gd name="T53" fmla="*/ 7 h 58"/>
                  <a:gd name="T54" fmla="*/ 139 w 481"/>
                  <a:gd name="T55" fmla="*/ 10 h 58"/>
                  <a:gd name="T56" fmla="*/ 153 w 481"/>
                  <a:gd name="T57" fmla="*/ 13 h 58"/>
                  <a:gd name="T58" fmla="*/ 167 w 481"/>
                  <a:gd name="T59" fmla="*/ 17 h 58"/>
                  <a:gd name="T60" fmla="*/ 181 w 481"/>
                  <a:gd name="T61" fmla="*/ 19 h 58"/>
                  <a:gd name="T62" fmla="*/ 196 w 481"/>
                  <a:gd name="T63" fmla="*/ 21 h 58"/>
                  <a:gd name="T64" fmla="*/ 210 w 481"/>
                  <a:gd name="T65" fmla="*/ 23 h 58"/>
                  <a:gd name="T66" fmla="*/ 224 w 481"/>
                  <a:gd name="T67" fmla="*/ 23 h 58"/>
                  <a:gd name="T68" fmla="*/ 240 w 481"/>
                  <a:gd name="T69" fmla="*/ 24 h 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81"/>
                  <a:gd name="T106" fmla="*/ 0 h 58"/>
                  <a:gd name="T107" fmla="*/ 481 w 481"/>
                  <a:gd name="T108" fmla="*/ 58 h 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81" h="58">
                    <a:moveTo>
                      <a:pt x="481" y="48"/>
                    </a:moveTo>
                    <a:lnTo>
                      <a:pt x="469" y="57"/>
                    </a:lnTo>
                    <a:lnTo>
                      <a:pt x="438" y="58"/>
                    </a:lnTo>
                    <a:lnTo>
                      <a:pt x="408" y="57"/>
                    </a:lnTo>
                    <a:lnTo>
                      <a:pt x="379" y="54"/>
                    </a:lnTo>
                    <a:lnTo>
                      <a:pt x="349" y="50"/>
                    </a:lnTo>
                    <a:lnTo>
                      <a:pt x="319" y="45"/>
                    </a:lnTo>
                    <a:lnTo>
                      <a:pt x="290" y="39"/>
                    </a:lnTo>
                    <a:lnTo>
                      <a:pt x="260" y="33"/>
                    </a:lnTo>
                    <a:lnTo>
                      <a:pt x="231" y="27"/>
                    </a:lnTo>
                    <a:lnTo>
                      <a:pt x="202" y="22"/>
                    </a:lnTo>
                    <a:lnTo>
                      <a:pt x="173" y="17"/>
                    </a:lnTo>
                    <a:lnTo>
                      <a:pt x="145" y="14"/>
                    </a:lnTo>
                    <a:lnTo>
                      <a:pt x="115" y="13"/>
                    </a:lnTo>
                    <a:lnTo>
                      <a:pt x="87" y="15"/>
                    </a:lnTo>
                    <a:lnTo>
                      <a:pt x="58" y="18"/>
                    </a:lnTo>
                    <a:lnTo>
                      <a:pt x="28" y="25"/>
                    </a:lnTo>
                    <a:lnTo>
                      <a:pt x="0" y="36"/>
                    </a:lnTo>
                    <a:lnTo>
                      <a:pt x="26" y="22"/>
                    </a:lnTo>
                    <a:lnTo>
                      <a:pt x="54" y="11"/>
                    </a:lnTo>
                    <a:lnTo>
                      <a:pt x="80" y="4"/>
                    </a:lnTo>
                    <a:lnTo>
                      <a:pt x="109" y="1"/>
                    </a:lnTo>
                    <a:lnTo>
                      <a:pt x="136" y="0"/>
                    </a:lnTo>
                    <a:lnTo>
                      <a:pt x="163" y="1"/>
                    </a:lnTo>
                    <a:lnTo>
                      <a:pt x="192" y="4"/>
                    </a:lnTo>
                    <a:lnTo>
                      <a:pt x="221" y="8"/>
                    </a:lnTo>
                    <a:lnTo>
                      <a:pt x="249" y="14"/>
                    </a:lnTo>
                    <a:lnTo>
                      <a:pt x="278" y="20"/>
                    </a:lnTo>
                    <a:lnTo>
                      <a:pt x="306" y="26"/>
                    </a:lnTo>
                    <a:lnTo>
                      <a:pt x="335" y="33"/>
                    </a:lnTo>
                    <a:lnTo>
                      <a:pt x="363" y="38"/>
                    </a:lnTo>
                    <a:lnTo>
                      <a:pt x="392" y="41"/>
                    </a:lnTo>
                    <a:lnTo>
                      <a:pt x="420" y="45"/>
                    </a:lnTo>
                    <a:lnTo>
                      <a:pt x="449" y="45"/>
                    </a:lnTo>
                    <a:lnTo>
                      <a:pt x="481" y="48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4" name="Freeform 35"/>
              <p:cNvSpPr>
                <a:spLocks/>
              </p:cNvSpPr>
              <p:nvPr/>
            </p:nvSpPr>
            <p:spPr bwMode="auto">
              <a:xfrm>
                <a:off x="428" y="3860"/>
                <a:ext cx="157" cy="19"/>
              </a:xfrm>
              <a:custGeom>
                <a:avLst/>
                <a:gdLst>
                  <a:gd name="T0" fmla="*/ 157 w 314"/>
                  <a:gd name="T1" fmla="*/ 19 h 39"/>
                  <a:gd name="T2" fmla="*/ 148 w 314"/>
                  <a:gd name="T3" fmla="*/ 19 h 39"/>
                  <a:gd name="T4" fmla="*/ 138 w 314"/>
                  <a:gd name="T5" fmla="*/ 18 h 39"/>
                  <a:gd name="T6" fmla="*/ 129 w 314"/>
                  <a:gd name="T7" fmla="*/ 17 h 39"/>
                  <a:gd name="T8" fmla="*/ 118 w 314"/>
                  <a:gd name="T9" fmla="*/ 16 h 39"/>
                  <a:gd name="T10" fmla="*/ 108 w 314"/>
                  <a:gd name="T11" fmla="*/ 14 h 39"/>
                  <a:gd name="T12" fmla="*/ 98 w 314"/>
                  <a:gd name="T13" fmla="*/ 13 h 39"/>
                  <a:gd name="T14" fmla="*/ 89 w 314"/>
                  <a:gd name="T15" fmla="*/ 11 h 39"/>
                  <a:gd name="T16" fmla="*/ 79 w 314"/>
                  <a:gd name="T17" fmla="*/ 9 h 39"/>
                  <a:gd name="T18" fmla="*/ 69 w 314"/>
                  <a:gd name="T19" fmla="*/ 8 h 39"/>
                  <a:gd name="T20" fmla="*/ 59 w 314"/>
                  <a:gd name="T21" fmla="*/ 8 h 39"/>
                  <a:gd name="T22" fmla="*/ 49 w 314"/>
                  <a:gd name="T23" fmla="*/ 7 h 39"/>
                  <a:gd name="T24" fmla="*/ 39 w 314"/>
                  <a:gd name="T25" fmla="*/ 7 h 39"/>
                  <a:gd name="T26" fmla="*/ 29 w 314"/>
                  <a:gd name="T27" fmla="*/ 8 h 39"/>
                  <a:gd name="T28" fmla="*/ 20 w 314"/>
                  <a:gd name="T29" fmla="*/ 10 h 39"/>
                  <a:gd name="T30" fmla="*/ 10 w 314"/>
                  <a:gd name="T31" fmla="*/ 13 h 39"/>
                  <a:gd name="T32" fmla="*/ 0 w 314"/>
                  <a:gd name="T33" fmla="*/ 16 h 39"/>
                  <a:gd name="T34" fmla="*/ 9 w 314"/>
                  <a:gd name="T35" fmla="*/ 11 h 39"/>
                  <a:gd name="T36" fmla="*/ 18 w 314"/>
                  <a:gd name="T37" fmla="*/ 7 h 39"/>
                  <a:gd name="T38" fmla="*/ 27 w 314"/>
                  <a:gd name="T39" fmla="*/ 4 h 39"/>
                  <a:gd name="T40" fmla="*/ 38 w 314"/>
                  <a:gd name="T41" fmla="*/ 2 h 39"/>
                  <a:gd name="T42" fmla="*/ 47 w 314"/>
                  <a:gd name="T43" fmla="*/ 0 h 39"/>
                  <a:gd name="T44" fmla="*/ 58 w 314"/>
                  <a:gd name="T45" fmla="*/ 0 h 39"/>
                  <a:gd name="T46" fmla="*/ 68 w 314"/>
                  <a:gd name="T47" fmla="*/ 0 h 39"/>
                  <a:gd name="T48" fmla="*/ 79 w 314"/>
                  <a:gd name="T49" fmla="*/ 0 h 39"/>
                  <a:gd name="T50" fmla="*/ 89 w 314"/>
                  <a:gd name="T51" fmla="*/ 2 h 39"/>
                  <a:gd name="T52" fmla="*/ 99 w 314"/>
                  <a:gd name="T53" fmla="*/ 4 h 39"/>
                  <a:gd name="T54" fmla="*/ 109 w 314"/>
                  <a:gd name="T55" fmla="*/ 6 h 39"/>
                  <a:gd name="T56" fmla="*/ 119 w 314"/>
                  <a:gd name="T57" fmla="*/ 8 h 39"/>
                  <a:gd name="T58" fmla="*/ 130 w 314"/>
                  <a:gd name="T59" fmla="*/ 11 h 39"/>
                  <a:gd name="T60" fmla="*/ 139 w 314"/>
                  <a:gd name="T61" fmla="*/ 14 h 39"/>
                  <a:gd name="T62" fmla="*/ 148 w 314"/>
                  <a:gd name="T63" fmla="*/ 16 h 39"/>
                  <a:gd name="T64" fmla="*/ 157 w 314"/>
                  <a:gd name="T65" fmla="*/ 19 h 3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14"/>
                  <a:gd name="T100" fmla="*/ 0 h 39"/>
                  <a:gd name="T101" fmla="*/ 314 w 314"/>
                  <a:gd name="T102" fmla="*/ 39 h 3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14" h="39">
                    <a:moveTo>
                      <a:pt x="314" y="39"/>
                    </a:moveTo>
                    <a:lnTo>
                      <a:pt x="295" y="39"/>
                    </a:lnTo>
                    <a:lnTo>
                      <a:pt x="275" y="37"/>
                    </a:lnTo>
                    <a:lnTo>
                      <a:pt x="257" y="34"/>
                    </a:lnTo>
                    <a:lnTo>
                      <a:pt x="237" y="32"/>
                    </a:lnTo>
                    <a:lnTo>
                      <a:pt x="217" y="29"/>
                    </a:lnTo>
                    <a:lnTo>
                      <a:pt x="197" y="26"/>
                    </a:lnTo>
                    <a:lnTo>
                      <a:pt x="178" y="22"/>
                    </a:lnTo>
                    <a:lnTo>
                      <a:pt x="158" y="19"/>
                    </a:lnTo>
                    <a:lnTo>
                      <a:pt x="138" y="17"/>
                    </a:lnTo>
                    <a:lnTo>
                      <a:pt x="118" y="16"/>
                    </a:lnTo>
                    <a:lnTo>
                      <a:pt x="99" y="15"/>
                    </a:lnTo>
                    <a:lnTo>
                      <a:pt x="79" y="15"/>
                    </a:lnTo>
                    <a:lnTo>
                      <a:pt x="59" y="17"/>
                    </a:lnTo>
                    <a:lnTo>
                      <a:pt x="39" y="20"/>
                    </a:lnTo>
                    <a:lnTo>
                      <a:pt x="20" y="26"/>
                    </a:lnTo>
                    <a:lnTo>
                      <a:pt x="0" y="32"/>
                    </a:lnTo>
                    <a:lnTo>
                      <a:pt x="18" y="22"/>
                    </a:lnTo>
                    <a:lnTo>
                      <a:pt x="36" y="14"/>
                    </a:lnTo>
                    <a:lnTo>
                      <a:pt x="55" y="8"/>
                    </a:lnTo>
                    <a:lnTo>
                      <a:pt x="75" y="4"/>
                    </a:lnTo>
                    <a:lnTo>
                      <a:pt x="95" y="1"/>
                    </a:lnTo>
                    <a:lnTo>
                      <a:pt x="116" y="0"/>
                    </a:lnTo>
                    <a:lnTo>
                      <a:pt x="136" y="0"/>
                    </a:lnTo>
                    <a:lnTo>
                      <a:pt x="157" y="1"/>
                    </a:lnTo>
                    <a:lnTo>
                      <a:pt x="178" y="5"/>
                    </a:lnTo>
                    <a:lnTo>
                      <a:pt x="199" y="8"/>
                    </a:lnTo>
                    <a:lnTo>
                      <a:pt x="219" y="12"/>
                    </a:lnTo>
                    <a:lnTo>
                      <a:pt x="239" y="17"/>
                    </a:lnTo>
                    <a:lnTo>
                      <a:pt x="259" y="22"/>
                    </a:lnTo>
                    <a:lnTo>
                      <a:pt x="278" y="28"/>
                    </a:lnTo>
                    <a:lnTo>
                      <a:pt x="296" y="33"/>
                    </a:lnTo>
                    <a:lnTo>
                      <a:pt x="314" y="39"/>
                    </a:lnTo>
                    <a:close/>
                  </a:path>
                </a:pathLst>
              </a:custGeom>
              <a:solidFill>
                <a:srgbClr val="7F2B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5" name="Freeform 36"/>
              <p:cNvSpPr>
                <a:spLocks/>
              </p:cNvSpPr>
              <p:nvPr/>
            </p:nvSpPr>
            <p:spPr bwMode="auto">
              <a:xfrm>
                <a:off x="38" y="3508"/>
                <a:ext cx="856" cy="317"/>
              </a:xfrm>
              <a:custGeom>
                <a:avLst/>
                <a:gdLst>
                  <a:gd name="T0" fmla="*/ 828 w 1712"/>
                  <a:gd name="T1" fmla="*/ 50 h 634"/>
                  <a:gd name="T2" fmla="*/ 800 w 1712"/>
                  <a:gd name="T3" fmla="*/ 104 h 634"/>
                  <a:gd name="T4" fmla="*/ 775 w 1712"/>
                  <a:gd name="T5" fmla="*/ 159 h 634"/>
                  <a:gd name="T6" fmla="*/ 660 w 1712"/>
                  <a:gd name="T7" fmla="*/ 317 h 634"/>
                  <a:gd name="T8" fmla="*/ 553 w 1712"/>
                  <a:gd name="T9" fmla="*/ 300 h 634"/>
                  <a:gd name="T10" fmla="*/ 450 w 1712"/>
                  <a:gd name="T11" fmla="*/ 278 h 634"/>
                  <a:gd name="T12" fmla="*/ 374 w 1712"/>
                  <a:gd name="T13" fmla="*/ 293 h 634"/>
                  <a:gd name="T14" fmla="*/ 412 w 1712"/>
                  <a:gd name="T15" fmla="*/ 219 h 634"/>
                  <a:gd name="T16" fmla="*/ 405 w 1712"/>
                  <a:gd name="T17" fmla="*/ 218 h 634"/>
                  <a:gd name="T18" fmla="*/ 361 w 1712"/>
                  <a:gd name="T19" fmla="*/ 297 h 634"/>
                  <a:gd name="T20" fmla="*/ 330 w 1712"/>
                  <a:gd name="T21" fmla="*/ 303 h 634"/>
                  <a:gd name="T22" fmla="*/ 289 w 1712"/>
                  <a:gd name="T23" fmla="*/ 288 h 634"/>
                  <a:gd name="T24" fmla="*/ 198 w 1712"/>
                  <a:gd name="T25" fmla="*/ 279 h 634"/>
                  <a:gd name="T26" fmla="*/ 107 w 1712"/>
                  <a:gd name="T27" fmla="*/ 286 h 634"/>
                  <a:gd name="T28" fmla="*/ 9 w 1712"/>
                  <a:gd name="T29" fmla="*/ 279 h 634"/>
                  <a:gd name="T30" fmla="*/ 34 w 1712"/>
                  <a:gd name="T31" fmla="*/ 241 h 634"/>
                  <a:gd name="T32" fmla="*/ 73 w 1712"/>
                  <a:gd name="T33" fmla="*/ 198 h 634"/>
                  <a:gd name="T34" fmla="*/ 111 w 1712"/>
                  <a:gd name="T35" fmla="*/ 152 h 634"/>
                  <a:gd name="T36" fmla="*/ 139 w 1712"/>
                  <a:gd name="T37" fmla="*/ 130 h 634"/>
                  <a:gd name="T38" fmla="*/ 165 w 1712"/>
                  <a:gd name="T39" fmla="*/ 140 h 634"/>
                  <a:gd name="T40" fmla="*/ 197 w 1712"/>
                  <a:gd name="T41" fmla="*/ 131 h 634"/>
                  <a:gd name="T42" fmla="*/ 204 w 1712"/>
                  <a:gd name="T43" fmla="*/ 101 h 634"/>
                  <a:gd name="T44" fmla="*/ 170 w 1712"/>
                  <a:gd name="T45" fmla="*/ 95 h 634"/>
                  <a:gd name="T46" fmla="*/ 156 w 1712"/>
                  <a:gd name="T47" fmla="*/ 81 h 634"/>
                  <a:gd name="T48" fmla="*/ 160 w 1712"/>
                  <a:gd name="T49" fmla="*/ 62 h 634"/>
                  <a:gd name="T50" fmla="*/ 185 w 1712"/>
                  <a:gd name="T51" fmla="*/ 44 h 634"/>
                  <a:gd name="T52" fmla="*/ 210 w 1712"/>
                  <a:gd name="T53" fmla="*/ 49 h 634"/>
                  <a:gd name="T54" fmla="*/ 233 w 1712"/>
                  <a:gd name="T55" fmla="*/ 67 h 634"/>
                  <a:gd name="T56" fmla="*/ 259 w 1712"/>
                  <a:gd name="T57" fmla="*/ 86 h 634"/>
                  <a:gd name="T58" fmla="*/ 288 w 1712"/>
                  <a:gd name="T59" fmla="*/ 102 h 634"/>
                  <a:gd name="T60" fmla="*/ 321 w 1712"/>
                  <a:gd name="T61" fmla="*/ 110 h 634"/>
                  <a:gd name="T62" fmla="*/ 350 w 1712"/>
                  <a:gd name="T63" fmla="*/ 113 h 634"/>
                  <a:gd name="T64" fmla="*/ 379 w 1712"/>
                  <a:gd name="T65" fmla="*/ 109 h 634"/>
                  <a:gd name="T66" fmla="*/ 413 w 1712"/>
                  <a:gd name="T67" fmla="*/ 90 h 634"/>
                  <a:gd name="T68" fmla="*/ 444 w 1712"/>
                  <a:gd name="T69" fmla="*/ 47 h 634"/>
                  <a:gd name="T70" fmla="*/ 469 w 1712"/>
                  <a:gd name="T71" fmla="*/ 34 h 634"/>
                  <a:gd name="T72" fmla="*/ 493 w 1712"/>
                  <a:gd name="T73" fmla="*/ 47 h 634"/>
                  <a:gd name="T74" fmla="*/ 477 w 1712"/>
                  <a:gd name="T75" fmla="*/ 77 h 634"/>
                  <a:gd name="T76" fmla="*/ 438 w 1712"/>
                  <a:gd name="T77" fmla="*/ 104 h 634"/>
                  <a:gd name="T78" fmla="*/ 386 w 1712"/>
                  <a:gd name="T79" fmla="*/ 141 h 634"/>
                  <a:gd name="T80" fmla="*/ 349 w 1712"/>
                  <a:gd name="T81" fmla="*/ 182 h 634"/>
                  <a:gd name="T82" fmla="*/ 349 w 1712"/>
                  <a:gd name="T83" fmla="*/ 216 h 634"/>
                  <a:gd name="T84" fmla="*/ 374 w 1712"/>
                  <a:gd name="T85" fmla="*/ 208 h 634"/>
                  <a:gd name="T86" fmla="*/ 402 w 1712"/>
                  <a:gd name="T87" fmla="*/ 184 h 634"/>
                  <a:gd name="T88" fmla="*/ 428 w 1712"/>
                  <a:gd name="T89" fmla="*/ 182 h 634"/>
                  <a:gd name="T90" fmla="*/ 462 w 1712"/>
                  <a:gd name="T91" fmla="*/ 195 h 634"/>
                  <a:gd name="T92" fmla="*/ 496 w 1712"/>
                  <a:gd name="T93" fmla="*/ 202 h 634"/>
                  <a:gd name="T94" fmla="*/ 527 w 1712"/>
                  <a:gd name="T95" fmla="*/ 196 h 634"/>
                  <a:gd name="T96" fmla="*/ 547 w 1712"/>
                  <a:gd name="T97" fmla="*/ 161 h 634"/>
                  <a:gd name="T98" fmla="*/ 574 w 1712"/>
                  <a:gd name="T99" fmla="*/ 138 h 634"/>
                  <a:gd name="T100" fmla="*/ 566 w 1712"/>
                  <a:gd name="T101" fmla="*/ 87 h 634"/>
                  <a:gd name="T102" fmla="*/ 521 w 1712"/>
                  <a:gd name="T103" fmla="*/ 68 h 634"/>
                  <a:gd name="T104" fmla="*/ 567 w 1712"/>
                  <a:gd name="T105" fmla="*/ 71 h 634"/>
                  <a:gd name="T106" fmla="*/ 603 w 1712"/>
                  <a:gd name="T107" fmla="*/ 110 h 634"/>
                  <a:gd name="T108" fmla="*/ 621 w 1712"/>
                  <a:gd name="T109" fmla="*/ 120 h 634"/>
                  <a:gd name="T110" fmla="*/ 658 w 1712"/>
                  <a:gd name="T111" fmla="*/ 79 h 634"/>
                  <a:gd name="T112" fmla="*/ 691 w 1712"/>
                  <a:gd name="T113" fmla="*/ 32 h 634"/>
                  <a:gd name="T114" fmla="*/ 719 w 1712"/>
                  <a:gd name="T115" fmla="*/ 11 h 634"/>
                  <a:gd name="T116" fmla="*/ 771 w 1712"/>
                  <a:gd name="T117" fmla="*/ 17 h 634"/>
                  <a:gd name="T118" fmla="*/ 818 w 1712"/>
                  <a:gd name="T119" fmla="*/ 10 h 634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1712"/>
                  <a:gd name="T181" fmla="*/ 0 h 634"/>
                  <a:gd name="T182" fmla="*/ 1712 w 1712"/>
                  <a:gd name="T183" fmla="*/ 634 h 634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1712" h="634">
                    <a:moveTo>
                      <a:pt x="1712" y="0"/>
                    </a:moveTo>
                    <a:lnTo>
                      <a:pt x="1696" y="26"/>
                    </a:lnTo>
                    <a:lnTo>
                      <a:pt x="1681" y="51"/>
                    </a:lnTo>
                    <a:lnTo>
                      <a:pt x="1668" y="76"/>
                    </a:lnTo>
                    <a:lnTo>
                      <a:pt x="1655" y="100"/>
                    </a:lnTo>
                    <a:lnTo>
                      <a:pt x="1643" y="123"/>
                    </a:lnTo>
                    <a:lnTo>
                      <a:pt x="1632" y="145"/>
                    </a:lnTo>
                    <a:lnTo>
                      <a:pt x="1621" y="167"/>
                    </a:lnTo>
                    <a:lnTo>
                      <a:pt x="1611" y="188"/>
                    </a:lnTo>
                    <a:lnTo>
                      <a:pt x="1600" y="208"/>
                    </a:lnTo>
                    <a:lnTo>
                      <a:pt x="1590" y="230"/>
                    </a:lnTo>
                    <a:lnTo>
                      <a:pt x="1581" y="251"/>
                    </a:lnTo>
                    <a:lnTo>
                      <a:pt x="1571" y="273"/>
                    </a:lnTo>
                    <a:lnTo>
                      <a:pt x="1561" y="295"/>
                    </a:lnTo>
                    <a:lnTo>
                      <a:pt x="1550" y="318"/>
                    </a:lnTo>
                    <a:lnTo>
                      <a:pt x="1541" y="341"/>
                    </a:lnTo>
                    <a:lnTo>
                      <a:pt x="1530" y="365"/>
                    </a:lnTo>
                    <a:lnTo>
                      <a:pt x="1410" y="611"/>
                    </a:lnTo>
                    <a:lnTo>
                      <a:pt x="1364" y="625"/>
                    </a:lnTo>
                    <a:lnTo>
                      <a:pt x="1319" y="633"/>
                    </a:lnTo>
                    <a:lnTo>
                      <a:pt x="1275" y="634"/>
                    </a:lnTo>
                    <a:lnTo>
                      <a:pt x="1231" y="630"/>
                    </a:lnTo>
                    <a:lnTo>
                      <a:pt x="1188" y="622"/>
                    </a:lnTo>
                    <a:lnTo>
                      <a:pt x="1147" y="611"/>
                    </a:lnTo>
                    <a:lnTo>
                      <a:pt x="1105" y="599"/>
                    </a:lnTo>
                    <a:lnTo>
                      <a:pt x="1063" y="586"/>
                    </a:lnTo>
                    <a:lnTo>
                      <a:pt x="1023" y="575"/>
                    </a:lnTo>
                    <a:lnTo>
                      <a:pt x="982" y="565"/>
                    </a:lnTo>
                    <a:lnTo>
                      <a:pt x="941" y="558"/>
                    </a:lnTo>
                    <a:lnTo>
                      <a:pt x="901" y="556"/>
                    </a:lnTo>
                    <a:lnTo>
                      <a:pt x="860" y="560"/>
                    </a:lnTo>
                    <a:lnTo>
                      <a:pt x="821" y="569"/>
                    </a:lnTo>
                    <a:lnTo>
                      <a:pt x="780" y="588"/>
                    </a:lnTo>
                    <a:lnTo>
                      <a:pt x="739" y="616"/>
                    </a:lnTo>
                    <a:lnTo>
                      <a:pt x="748" y="585"/>
                    </a:lnTo>
                    <a:lnTo>
                      <a:pt x="759" y="554"/>
                    </a:lnTo>
                    <a:lnTo>
                      <a:pt x="775" y="524"/>
                    </a:lnTo>
                    <a:lnTo>
                      <a:pt x="791" y="496"/>
                    </a:lnTo>
                    <a:lnTo>
                      <a:pt x="807" y="467"/>
                    </a:lnTo>
                    <a:lnTo>
                      <a:pt x="824" y="439"/>
                    </a:lnTo>
                    <a:lnTo>
                      <a:pt x="838" y="411"/>
                    </a:lnTo>
                    <a:lnTo>
                      <a:pt x="851" y="383"/>
                    </a:lnTo>
                    <a:lnTo>
                      <a:pt x="848" y="381"/>
                    </a:lnTo>
                    <a:lnTo>
                      <a:pt x="828" y="407"/>
                    </a:lnTo>
                    <a:lnTo>
                      <a:pt x="809" y="437"/>
                    </a:lnTo>
                    <a:lnTo>
                      <a:pt x="790" y="467"/>
                    </a:lnTo>
                    <a:lnTo>
                      <a:pt x="772" y="498"/>
                    </a:lnTo>
                    <a:lnTo>
                      <a:pt x="755" y="531"/>
                    </a:lnTo>
                    <a:lnTo>
                      <a:pt x="737" y="563"/>
                    </a:lnTo>
                    <a:lnTo>
                      <a:pt x="721" y="594"/>
                    </a:lnTo>
                    <a:lnTo>
                      <a:pt x="704" y="623"/>
                    </a:lnTo>
                    <a:lnTo>
                      <a:pt x="693" y="621"/>
                    </a:lnTo>
                    <a:lnTo>
                      <a:pt x="682" y="617"/>
                    </a:lnTo>
                    <a:lnTo>
                      <a:pt x="670" y="611"/>
                    </a:lnTo>
                    <a:lnTo>
                      <a:pt x="659" y="605"/>
                    </a:lnTo>
                    <a:lnTo>
                      <a:pt x="647" y="599"/>
                    </a:lnTo>
                    <a:lnTo>
                      <a:pt x="635" y="594"/>
                    </a:lnTo>
                    <a:lnTo>
                      <a:pt x="624" y="589"/>
                    </a:lnTo>
                    <a:lnTo>
                      <a:pt x="613" y="587"/>
                    </a:lnTo>
                    <a:lnTo>
                      <a:pt x="577" y="575"/>
                    </a:lnTo>
                    <a:lnTo>
                      <a:pt x="541" y="567"/>
                    </a:lnTo>
                    <a:lnTo>
                      <a:pt x="505" y="562"/>
                    </a:lnTo>
                    <a:lnTo>
                      <a:pt x="468" y="558"/>
                    </a:lnTo>
                    <a:lnTo>
                      <a:pt x="432" y="557"/>
                    </a:lnTo>
                    <a:lnTo>
                      <a:pt x="396" y="558"/>
                    </a:lnTo>
                    <a:lnTo>
                      <a:pt x="360" y="560"/>
                    </a:lnTo>
                    <a:lnTo>
                      <a:pt x="324" y="562"/>
                    </a:lnTo>
                    <a:lnTo>
                      <a:pt x="287" y="565"/>
                    </a:lnTo>
                    <a:lnTo>
                      <a:pt x="250" y="568"/>
                    </a:lnTo>
                    <a:lnTo>
                      <a:pt x="213" y="571"/>
                    </a:lnTo>
                    <a:lnTo>
                      <a:pt x="174" y="572"/>
                    </a:lnTo>
                    <a:lnTo>
                      <a:pt x="136" y="571"/>
                    </a:lnTo>
                    <a:lnTo>
                      <a:pt x="97" y="569"/>
                    </a:lnTo>
                    <a:lnTo>
                      <a:pt x="58" y="564"/>
                    </a:lnTo>
                    <a:lnTo>
                      <a:pt x="17" y="557"/>
                    </a:lnTo>
                    <a:lnTo>
                      <a:pt x="0" y="546"/>
                    </a:lnTo>
                    <a:lnTo>
                      <a:pt x="17" y="530"/>
                    </a:lnTo>
                    <a:lnTo>
                      <a:pt x="34" y="515"/>
                    </a:lnTo>
                    <a:lnTo>
                      <a:pt x="50" y="498"/>
                    </a:lnTo>
                    <a:lnTo>
                      <a:pt x="67" y="482"/>
                    </a:lnTo>
                    <a:lnTo>
                      <a:pt x="83" y="465"/>
                    </a:lnTo>
                    <a:lnTo>
                      <a:pt x="99" y="448"/>
                    </a:lnTo>
                    <a:lnTo>
                      <a:pt x="115" y="431"/>
                    </a:lnTo>
                    <a:lnTo>
                      <a:pt x="130" y="414"/>
                    </a:lnTo>
                    <a:lnTo>
                      <a:pt x="146" y="396"/>
                    </a:lnTo>
                    <a:lnTo>
                      <a:pt x="161" y="378"/>
                    </a:lnTo>
                    <a:lnTo>
                      <a:pt x="176" y="360"/>
                    </a:lnTo>
                    <a:lnTo>
                      <a:pt x="192" y="342"/>
                    </a:lnTo>
                    <a:lnTo>
                      <a:pt x="207" y="323"/>
                    </a:lnTo>
                    <a:lnTo>
                      <a:pt x="223" y="304"/>
                    </a:lnTo>
                    <a:lnTo>
                      <a:pt x="237" y="284"/>
                    </a:lnTo>
                    <a:lnTo>
                      <a:pt x="252" y="264"/>
                    </a:lnTo>
                    <a:lnTo>
                      <a:pt x="260" y="259"/>
                    </a:lnTo>
                    <a:lnTo>
                      <a:pt x="269" y="257"/>
                    </a:lnTo>
                    <a:lnTo>
                      <a:pt x="277" y="259"/>
                    </a:lnTo>
                    <a:lnTo>
                      <a:pt x="287" y="263"/>
                    </a:lnTo>
                    <a:lnTo>
                      <a:pt x="297" y="269"/>
                    </a:lnTo>
                    <a:lnTo>
                      <a:pt x="308" y="274"/>
                    </a:lnTo>
                    <a:lnTo>
                      <a:pt x="319" y="279"/>
                    </a:lnTo>
                    <a:lnTo>
                      <a:pt x="330" y="280"/>
                    </a:lnTo>
                    <a:lnTo>
                      <a:pt x="343" y="279"/>
                    </a:lnTo>
                    <a:lnTo>
                      <a:pt x="356" y="278"/>
                    </a:lnTo>
                    <a:lnTo>
                      <a:pt x="370" y="274"/>
                    </a:lnTo>
                    <a:lnTo>
                      <a:pt x="383" y="269"/>
                    </a:lnTo>
                    <a:lnTo>
                      <a:pt x="394" y="262"/>
                    </a:lnTo>
                    <a:lnTo>
                      <a:pt x="405" y="254"/>
                    </a:lnTo>
                    <a:lnTo>
                      <a:pt x="412" y="245"/>
                    </a:lnTo>
                    <a:lnTo>
                      <a:pt x="418" y="233"/>
                    </a:lnTo>
                    <a:lnTo>
                      <a:pt x="416" y="215"/>
                    </a:lnTo>
                    <a:lnTo>
                      <a:pt x="408" y="203"/>
                    </a:lnTo>
                    <a:lnTo>
                      <a:pt x="397" y="196"/>
                    </a:lnTo>
                    <a:lnTo>
                      <a:pt x="383" y="193"/>
                    </a:lnTo>
                    <a:lnTo>
                      <a:pt x="369" y="192"/>
                    </a:lnTo>
                    <a:lnTo>
                      <a:pt x="353" y="192"/>
                    </a:lnTo>
                    <a:lnTo>
                      <a:pt x="339" y="190"/>
                    </a:lnTo>
                    <a:lnTo>
                      <a:pt x="327" y="186"/>
                    </a:lnTo>
                    <a:lnTo>
                      <a:pt x="317" y="179"/>
                    </a:lnTo>
                    <a:lnTo>
                      <a:pt x="311" y="172"/>
                    </a:lnTo>
                    <a:lnTo>
                      <a:pt x="310" y="168"/>
                    </a:lnTo>
                    <a:lnTo>
                      <a:pt x="311" y="163"/>
                    </a:lnTo>
                    <a:lnTo>
                      <a:pt x="315" y="158"/>
                    </a:lnTo>
                    <a:lnTo>
                      <a:pt x="317" y="151"/>
                    </a:lnTo>
                    <a:lnTo>
                      <a:pt x="319" y="143"/>
                    </a:lnTo>
                    <a:lnTo>
                      <a:pt x="318" y="129"/>
                    </a:lnTo>
                    <a:lnTo>
                      <a:pt x="319" y="125"/>
                    </a:lnTo>
                    <a:lnTo>
                      <a:pt x="324" y="114"/>
                    </a:lnTo>
                    <a:lnTo>
                      <a:pt x="332" y="101"/>
                    </a:lnTo>
                    <a:lnTo>
                      <a:pt x="347" y="89"/>
                    </a:lnTo>
                    <a:lnTo>
                      <a:pt x="359" y="88"/>
                    </a:lnTo>
                    <a:lnTo>
                      <a:pt x="370" y="88"/>
                    </a:lnTo>
                    <a:lnTo>
                      <a:pt x="381" y="88"/>
                    </a:lnTo>
                    <a:lnTo>
                      <a:pt x="390" y="89"/>
                    </a:lnTo>
                    <a:lnTo>
                      <a:pt x="400" y="91"/>
                    </a:lnTo>
                    <a:lnTo>
                      <a:pt x="410" y="93"/>
                    </a:lnTo>
                    <a:lnTo>
                      <a:pt x="419" y="98"/>
                    </a:lnTo>
                    <a:lnTo>
                      <a:pt x="427" y="102"/>
                    </a:lnTo>
                    <a:lnTo>
                      <a:pt x="437" y="110"/>
                    </a:lnTo>
                    <a:lnTo>
                      <a:pt x="446" y="117"/>
                    </a:lnTo>
                    <a:lnTo>
                      <a:pt x="456" y="125"/>
                    </a:lnTo>
                    <a:lnTo>
                      <a:pt x="466" y="133"/>
                    </a:lnTo>
                    <a:lnTo>
                      <a:pt x="476" y="141"/>
                    </a:lnTo>
                    <a:lnTo>
                      <a:pt x="486" y="149"/>
                    </a:lnTo>
                    <a:lnTo>
                      <a:pt x="496" y="157"/>
                    </a:lnTo>
                    <a:lnTo>
                      <a:pt x="506" y="164"/>
                    </a:lnTo>
                    <a:lnTo>
                      <a:pt x="517" y="172"/>
                    </a:lnTo>
                    <a:lnTo>
                      <a:pt x="527" y="179"/>
                    </a:lnTo>
                    <a:lnTo>
                      <a:pt x="539" y="185"/>
                    </a:lnTo>
                    <a:lnTo>
                      <a:pt x="551" y="192"/>
                    </a:lnTo>
                    <a:lnTo>
                      <a:pt x="563" y="199"/>
                    </a:lnTo>
                    <a:lnTo>
                      <a:pt x="576" y="204"/>
                    </a:lnTo>
                    <a:lnTo>
                      <a:pt x="590" y="208"/>
                    </a:lnTo>
                    <a:lnTo>
                      <a:pt x="604" y="213"/>
                    </a:lnTo>
                    <a:lnTo>
                      <a:pt x="617" y="216"/>
                    </a:lnTo>
                    <a:lnTo>
                      <a:pt x="630" y="218"/>
                    </a:lnTo>
                    <a:lnTo>
                      <a:pt x="642" y="220"/>
                    </a:lnTo>
                    <a:lnTo>
                      <a:pt x="654" y="223"/>
                    </a:lnTo>
                    <a:lnTo>
                      <a:pt x="665" y="225"/>
                    </a:lnTo>
                    <a:lnTo>
                      <a:pt x="677" y="226"/>
                    </a:lnTo>
                    <a:lnTo>
                      <a:pt x="688" y="227"/>
                    </a:lnTo>
                    <a:lnTo>
                      <a:pt x="700" y="227"/>
                    </a:lnTo>
                    <a:lnTo>
                      <a:pt x="711" y="226"/>
                    </a:lnTo>
                    <a:lnTo>
                      <a:pt x="723" y="226"/>
                    </a:lnTo>
                    <a:lnTo>
                      <a:pt x="734" y="224"/>
                    </a:lnTo>
                    <a:lnTo>
                      <a:pt x="746" y="222"/>
                    </a:lnTo>
                    <a:lnTo>
                      <a:pt x="757" y="219"/>
                    </a:lnTo>
                    <a:lnTo>
                      <a:pt x="769" y="216"/>
                    </a:lnTo>
                    <a:lnTo>
                      <a:pt x="781" y="212"/>
                    </a:lnTo>
                    <a:lnTo>
                      <a:pt x="793" y="206"/>
                    </a:lnTo>
                    <a:lnTo>
                      <a:pt x="810" y="194"/>
                    </a:lnTo>
                    <a:lnTo>
                      <a:pt x="826" y="181"/>
                    </a:lnTo>
                    <a:lnTo>
                      <a:pt x="841" y="167"/>
                    </a:lnTo>
                    <a:lnTo>
                      <a:pt x="856" y="150"/>
                    </a:lnTo>
                    <a:lnTo>
                      <a:pt x="869" y="133"/>
                    </a:lnTo>
                    <a:lnTo>
                      <a:pt x="880" y="114"/>
                    </a:lnTo>
                    <a:lnTo>
                      <a:pt x="889" y="94"/>
                    </a:lnTo>
                    <a:lnTo>
                      <a:pt x="896" y="74"/>
                    </a:lnTo>
                    <a:lnTo>
                      <a:pt x="906" y="68"/>
                    </a:lnTo>
                    <a:lnTo>
                      <a:pt x="917" y="65"/>
                    </a:lnTo>
                    <a:lnTo>
                      <a:pt x="928" y="65"/>
                    </a:lnTo>
                    <a:lnTo>
                      <a:pt x="939" y="67"/>
                    </a:lnTo>
                    <a:lnTo>
                      <a:pt x="951" y="70"/>
                    </a:lnTo>
                    <a:lnTo>
                      <a:pt x="962" y="74"/>
                    </a:lnTo>
                    <a:lnTo>
                      <a:pt x="973" y="79"/>
                    </a:lnTo>
                    <a:lnTo>
                      <a:pt x="984" y="83"/>
                    </a:lnTo>
                    <a:lnTo>
                      <a:pt x="986" y="95"/>
                    </a:lnTo>
                    <a:lnTo>
                      <a:pt x="984" y="107"/>
                    </a:lnTo>
                    <a:lnTo>
                      <a:pt x="980" y="119"/>
                    </a:lnTo>
                    <a:lnTo>
                      <a:pt x="972" y="130"/>
                    </a:lnTo>
                    <a:lnTo>
                      <a:pt x="963" y="141"/>
                    </a:lnTo>
                    <a:lnTo>
                      <a:pt x="955" y="154"/>
                    </a:lnTo>
                    <a:lnTo>
                      <a:pt x="947" y="166"/>
                    </a:lnTo>
                    <a:lnTo>
                      <a:pt x="939" y="178"/>
                    </a:lnTo>
                    <a:lnTo>
                      <a:pt x="918" y="186"/>
                    </a:lnTo>
                    <a:lnTo>
                      <a:pt x="897" y="197"/>
                    </a:lnTo>
                    <a:lnTo>
                      <a:pt x="876" y="209"/>
                    </a:lnTo>
                    <a:lnTo>
                      <a:pt x="854" y="222"/>
                    </a:lnTo>
                    <a:lnTo>
                      <a:pt x="832" y="235"/>
                    </a:lnTo>
                    <a:lnTo>
                      <a:pt x="811" y="250"/>
                    </a:lnTo>
                    <a:lnTo>
                      <a:pt x="790" y="264"/>
                    </a:lnTo>
                    <a:lnTo>
                      <a:pt x="771" y="281"/>
                    </a:lnTo>
                    <a:lnTo>
                      <a:pt x="753" y="297"/>
                    </a:lnTo>
                    <a:lnTo>
                      <a:pt x="736" y="314"/>
                    </a:lnTo>
                    <a:lnTo>
                      <a:pt x="721" y="330"/>
                    </a:lnTo>
                    <a:lnTo>
                      <a:pt x="708" y="348"/>
                    </a:lnTo>
                    <a:lnTo>
                      <a:pt x="697" y="365"/>
                    </a:lnTo>
                    <a:lnTo>
                      <a:pt x="688" y="383"/>
                    </a:lnTo>
                    <a:lnTo>
                      <a:pt x="682" y="400"/>
                    </a:lnTo>
                    <a:lnTo>
                      <a:pt x="679" y="418"/>
                    </a:lnTo>
                    <a:lnTo>
                      <a:pt x="687" y="429"/>
                    </a:lnTo>
                    <a:lnTo>
                      <a:pt x="697" y="433"/>
                    </a:lnTo>
                    <a:lnTo>
                      <a:pt x="707" y="434"/>
                    </a:lnTo>
                    <a:lnTo>
                      <a:pt x="717" y="431"/>
                    </a:lnTo>
                    <a:lnTo>
                      <a:pt x="728" y="427"/>
                    </a:lnTo>
                    <a:lnTo>
                      <a:pt x="738" y="421"/>
                    </a:lnTo>
                    <a:lnTo>
                      <a:pt x="748" y="416"/>
                    </a:lnTo>
                    <a:lnTo>
                      <a:pt x="756" y="411"/>
                    </a:lnTo>
                    <a:lnTo>
                      <a:pt x="769" y="404"/>
                    </a:lnTo>
                    <a:lnTo>
                      <a:pt x="780" y="394"/>
                    </a:lnTo>
                    <a:lnTo>
                      <a:pt x="792" y="382"/>
                    </a:lnTo>
                    <a:lnTo>
                      <a:pt x="803" y="369"/>
                    </a:lnTo>
                    <a:lnTo>
                      <a:pt x="814" y="358"/>
                    </a:lnTo>
                    <a:lnTo>
                      <a:pt x="826" y="349"/>
                    </a:lnTo>
                    <a:lnTo>
                      <a:pt x="839" y="344"/>
                    </a:lnTo>
                    <a:lnTo>
                      <a:pt x="854" y="346"/>
                    </a:lnTo>
                    <a:lnTo>
                      <a:pt x="857" y="364"/>
                    </a:lnTo>
                    <a:lnTo>
                      <a:pt x="865" y="375"/>
                    </a:lnTo>
                    <a:lnTo>
                      <a:pt x="877" y="383"/>
                    </a:lnTo>
                    <a:lnTo>
                      <a:pt x="892" y="386"/>
                    </a:lnTo>
                    <a:lnTo>
                      <a:pt x="908" y="388"/>
                    </a:lnTo>
                    <a:lnTo>
                      <a:pt x="925" y="391"/>
                    </a:lnTo>
                    <a:lnTo>
                      <a:pt x="940" y="394"/>
                    </a:lnTo>
                    <a:lnTo>
                      <a:pt x="953" y="400"/>
                    </a:lnTo>
                    <a:lnTo>
                      <a:pt x="965" y="399"/>
                    </a:lnTo>
                    <a:lnTo>
                      <a:pt x="979" y="402"/>
                    </a:lnTo>
                    <a:lnTo>
                      <a:pt x="992" y="404"/>
                    </a:lnTo>
                    <a:lnTo>
                      <a:pt x="1005" y="407"/>
                    </a:lnTo>
                    <a:lnTo>
                      <a:pt x="1018" y="408"/>
                    </a:lnTo>
                    <a:lnTo>
                      <a:pt x="1031" y="407"/>
                    </a:lnTo>
                    <a:lnTo>
                      <a:pt x="1042" y="402"/>
                    </a:lnTo>
                    <a:lnTo>
                      <a:pt x="1053" y="392"/>
                    </a:lnTo>
                    <a:lnTo>
                      <a:pt x="1064" y="376"/>
                    </a:lnTo>
                    <a:lnTo>
                      <a:pt x="1073" y="362"/>
                    </a:lnTo>
                    <a:lnTo>
                      <a:pt x="1079" y="346"/>
                    </a:lnTo>
                    <a:lnTo>
                      <a:pt x="1079" y="329"/>
                    </a:lnTo>
                    <a:lnTo>
                      <a:pt x="1094" y="323"/>
                    </a:lnTo>
                    <a:lnTo>
                      <a:pt x="1108" y="316"/>
                    </a:lnTo>
                    <a:lnTo>
                      <a:pt x="1119" y="307"/>
                    </a:lnTo>
                    <a:lnTo>
                      <a:pt x="1130" y="297"/>
                    </a:lnTo>
                    <a:lnTo>
                      <a:pt x="1139" y="286"/>
                    </a:lnTo>
                    <a:lnTo>
                      <a:pt x="1148" y="275"/>
                    </a:lnTo>
                    <a:lnTo>
                      <a:pt x="1155" y="263"/>
                    </a:lnTo>
                    <a:lnTo>
                      <a:pt x="1162" y="250"/>
                    </a:lnTo>
                    <a:lnTo>
                      <a:pt x="1162" y="220"/>
                    </a:lnTo>
                    <a:lnTo>
                      <a:pt x="1151" y="196"/>
                    </a:lnTo>
                    <a:lnTo>
                      <a:pt x="1132" y="175"/>
                    </a:lnTo>
                    <a:lnTo>
                      <a:pt x="1108" y="160"/>
                    </a:lnTo>
                    <a:lnTo>
                      <a:pt x="1084" y="149"/>
                    </a:lnTo>
                    <a:lnTo>
                      <a:pt x="1063" y="140"/>
                    </a:lnTo>
                    <a:lnTo>
                      <a:pt x="1047" y="136"/>
                    </a:lnTo>
                    <a:lnTo>
                      <a:pt x="1041" y="135"/>
                    </a:lnTo>
                    <a:lnTo>
                      <a:pt x="1060" y="128"/>
                    </a:lnTo>
                    <a:lnTo>
                      <a:pt x="1079" y="126"/>
                    </a:lnTo>
                    <a:lnTo>
                      <a:pt x="1097" y="128"/>
                    </a:lnTo>
                    <a:lnTo>
                      <a:pt x="1116" y="134"/>
                    </a:lnTo>
                    <a:lnTo>
                      <a:pt x="1133" y="141"/>
                    </a:lnTo>
                    <a:lnTo>
                      <a:pt x="1151" y="150"/>
                    </a:lnTo>
                    <a:lnTo>
                      <a:pt x="1167" y="161"/>
                    </a:lnTo>
                    <a:lnTo>
                      <a:pt x="1182" y="172"/>
                    </a:lnTo>
                    <a:lnTo>
                      <a:pt x="1194" y="192"/>
                    </a:lnTo>
                    <a:lnTo>
                      <a:pt x="1205" y="220"/>
                    </a:lnTo>
                    <a:lnTo>
                      <a:pt x="1211" y="247"/>
                    </a:lnTo>
                    <a:lnTo>
                      <a:pt x="1214" y="258"/>
                    </a:lnTo>
                    <a:lnTo>
                      <a:pt x="1221" y="256"/>
                    </a:lnTo>
                    <a:lnTo>
                      <a:pt x="1230" y="250"/>
                    </a:lnTo>
                    <a:lnTo>
                      <a:pt x="1242" y="240"/>
                    </a:lnTo>
                    <a:lnTo>
                      <a:pt x="1255" y="228"/>
                    </a:lnTo>
                    <a:lnTo>
                      <a:pt x="1269" y="213"/>
                    </a:lnTo>
                    <a:lnTo>
                      <a:pt x="1284" y="195"/>
                    </a:lnTo>
                    <a:lnTo>
                      <a:pt x="1300" y="177"/>
                    </a:lnTo>
                    <a:lnTo>
                      <a:pt x="1316" y="157"/>
                    </a:lnTo>
                    <a:lnTo>
                      <a:pt x="1331" y="137"/>
                    </a:lnTo>
                    <a:lnTo>
                      <a:pt x="1345" y="116"/>
                    </a:lnTo>
                    <a:lnTo>
                      <a:pt x="1359" y="98"/>
                    </a:lnTo>
                    <a:lnTo>
                      <a:pt x="1372" y="80"/>
                    </a:lnTo>
                    <a:lnTo>
                      <a:pt x="1382" y="64"/>
                    </a:lnTo>
                    <a:lnTo>
                      <a:pt x="1391" y="49"/>
                    </a:lnTo>
                    <a:lnTo>
                      <a:pt x="1397" y="39"/>
                    </a:lnTo>
                    <a:lnTo>
                      <a:pt x="1400" y="32"/>
                    </a:lnTo>
                    <a:lnTo>
                      <a:pt x="1419" y="25"/>
                    </a:lnTo>
                    <a:lnTo>
                      <a:pt x="1437" y="23"/>
                    </a:lnTo>
                    <a:lnTo>
                      <a:pt x="1458" y="24"/>
                    </a:lnTo>
                    <a:lnTo>
                      <a:pt x="1479" y="26"/>
                    </a:lnTo>
                    <a:lnTo>
                      <a:pt x="1501" y="29"/>
                    </a:lnTo>
                    <a:lnTo>
                      <a:pt x="1522" y="32"/>
                    </a:lnTo>
                    <a:lnTo>
                      <a:pt x="1542" y="33"/>
                    </a:lnTo>
                    <a:lnTo>
                      <a:pt x="1560" y="32"/>
                    </a:lnTo>
                    <a:lnTo>
                      <a:pt x="1580" y="28"/>
                    </a:lnTo>
                    <a:lnTo>
                      <a:pt x="1599" y="24"/>
                    </a:lnTo>
                    <a:lnTo>
                      <a:pt x="1617" y="22"/>
                    </a:lnTo>
                    <a:lnTo>
                      <a:pt x="1635" y="19"/>
                    </a:lnTo>
                    <a:lnTo>
                      <a:pt x="1654" y="15"/>
                    </a:lnTo>
                    <a:lnTo>
                      <a:pt x="1672" y="11"/>
                    </a:lnTo>
                    <a:lnTo>
                      <a:pt x="1691" y="5"/>
                    </a:lnTo>
                    <a:lnTo>
                      <a:pt x="1712" y="0"/>
                    </a:lnTo>
                    <a:close/>
                  </a:path>
                </a:pathLst>
              </a:custGeom>
              <a:solidFill>
                <a:srgbClr val="F2E8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pic>
          <p:nvPicPr>
            <p:cNvPr id="15366" name="Picture 37" descr="pe01821_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" y="2851"/>
              <a:ext cx="1052" cy="1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7" name="Picture 38" descr="pe02310_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3152"/>
              <a:ext cx="887" cy="1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  <p:bldP spid="1536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1530350"/>
            <a:ext cx="6394450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Столяры требуются на фабриках по производству мебели, окон, дверей, любых изделий из дерева.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Профессия столяра востребована в строительстве, </a:t>
            </a:r>
            <a:r>
              <a:rPr lang="ru-RU" sz="1800" smtClean="0">
                <a:effectLst/>
              </a:rPr>
              <a:t>На строительстве промышленных предприятий, школ, больниц, жилых домов не обойтись без столяра.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>
              <a:effectLst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Можно работать в организациях, занимающихся ремонтом квартир, домов и офисов, для изготовления и установки окон, дверей, подоконников, порогов, перил и для внутренней отделки помещения   </a:t>
            </a:r>
            <a:r>
              <a:rPr lang="ru-RU" sz="1400" smtClean="0"/>
              <a:t>(например, украшение потолков, облицовка стен, плинтусы и т. д.)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smtClean="0"/>
              <a:t>Можно заниматься частным строительством: строить загородные деревянные дома, бани, деревянные коттеджи. </a:t>
            </a:r>
          </a:p>
        </p:txBody>
      </p:sp>
      <p:pic>
        <p:nvPicPr>
          <p:cNvPr id="16390" name="Picture 6" descr="i?id=30295451&amp;tov=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981075"/>
            <a:ext cx="2232025" cy="1443038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Картинка 16 из 12906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2565400"/>
            <a:ext cx="2232025" cy="1455738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6" name="Picture 12" descr="Картинка 15 из 1486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5373688"/>
            <a:ext cx="1943100" cy="1423987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4" descr="Картинка 19 из 733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4116388"/>
            <a:ext cx="2376487" cy="1184275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9" name="WordArt 5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7200900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Куда пойти работать?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0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5" descr="tihv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30313"/>
            <a:ext cx="2808288" cy="1838325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1" name="Picture 7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38" y="1196975"/>
            <a:ext cx="2600325" cy="1949450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3" name="Picture 9" descr="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196975"/>
            <a:ext cx="2592387" cy="1943100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9" name="Picture 15" descr="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3" y="3357563"/>
            <a:ext cx="2736850" cy="2052637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61" name="Picture 17" descr="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013" y="3357563"/>
            <a:ext cx="2736850" cy="2051050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539750" y="5589588"/>
            <a:ext cx="8208963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</a:rPr>
              <a:t>Компания ООО "Сведвуд-Тихвин"</a:t>
            </a:r>
          </a:p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lang="ru-RU" sz="2200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занимается заготовкой древесины, лесопилением, производством мебельных щитов и мебели</a:t>
            </a:r>
            <a:endParaRPr lang="ru-RU" sz="2200" b="1">
              <a:latin typeface="Arial" pitchFamily="34" charset="0"/>
            </a:endParaRPr>
          </a:p>
        </p:txBody>
      </p:sp>
      <p:sp>
        <p:nvSpPr>
          <p:cNvPr id="31767" name="WordArt 5"/>
          <p:cNvSpPr>
            <a:spLocks noChangeArrowheads="1" noChangeShapeType="1" noTextEdit="1"/>
          </p:cNvSpPr>
          <p:nvPr/>
        </p:nvSpPr>
        <p:spPr bwMode="auto">
          <a:xfrm>
            <a:off x="1116013" y="188913"/>
            <a:ext cx="7200900" cy="642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Экскурсия на "Сведвуд-Тихвин"</a:t>
            </a:r>
          </a:p>
        </p:txBody>
      </p:sp>
      <p:pic>
        <p:nvPicPr>
          <p:cNvPr id="31769" name="Picture 25" descr="Рисунок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3357563"/>
            <a:ext cx="2805112" cy="2043112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66" grpId="0"/>
      <p:bldP spid="317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Рисунок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04788"/>
            <a:ext cx="8642350" cy="6486525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В. И. Буглак «Столяр»</a:t>
            </a:r>
          </a:p>
          <a:p>
            <a:pPr eaLnBrk="1" hangingPunct="1">
              <a:defRPr/>
            </a:pPr>
            <a:r>
              <a:rPr lang="ru-RU" sz="2800" smtClean="0">
                <a:effectLst/>
                <a:hlinkClick r:id="rId2"/>
              </a:rPr>
              <a:t>http://letopisi.ru/index.php/%D0%A1%D1%82%D0%BE%D0%BB%D1%8F%D1%80</a:t>
            </a:r>
            <a:endParaRPr lang="ru-RU" sz="2800" smtClean="0"/>
          </a:p>
        </p:txBody>
      </p:sp>
      <p:sp>
        <p:nvSpPr>
          <p:cNvPr id="18438" name="WordArt 5"/>
          <p:cNvSpPr>
            <a:spLocks noChangeArrowheads="1" noChangeShapeType="1" noTextEdit="1"/>
          </p:cNvSpPr>
          <p:nvPr/>
        </p:nvSpPr>
        <p:spPr bwMode="auto">
          <a:xfrm>
            <a:off x="2700338" y="260350"/>
            <a:ext cx="4249737" cy="642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Источники</a:t>
            </a:r>
          </a:p>
        </p:txBody>
      </p:sp>
      <p:sp>
        <p:nvSpPr>
          <p:cNvPr id="18439" name="WordArt 7"/>
          <p:cNvSpPr>
            <a:spLocks noChangeArrowheads="1" noChangeShapeType="1" noTextEdit="1"/>
          </p:cNvSpPr>
          <p:nvPr/>
        </p:nvSpPr>
        <p:spPr bwMode="auto">
          <a:xfrm>
            <a:off x="684213" y="2924175"/>
            <a:ext cx="7775575" cy="17287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Спасибо за внимание!</a:t>
            </a:r>
          </a:p>
        </p:txBody>
      </p:sp>
      <p:pic>
        <p:nvPicPr>
          <p:cNvPr id="18441" name="Picture 9" descr="4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4868863"/>
            <a:ext cx="252095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  <p:bldP spid="18438" grpId="0" animBg="1"/>
      <p:bldP spid="184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4"/>
          <p:cNvSpPr>
            <a:spLocks noChangeArrowheads="1" noChangeShapeType="1" noTextEdit="1"/>
          </p:cNvSpPr>
          <p:nvPr/>
        </p:nvSpPr>
        <p:spPr bwMode="auto">
          <a:xfrm>
            <a:off x="755650" y="404813"/>
            <a:ext cx="770413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Кем быть?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916113"/>
            <a:ext cx="6408737" cy="45370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smtClean="0"/>
              <a:t>У меня растут года,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smtClean="0"/>
              <a:t>Будет мне семнадцать.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smtClean="0"/>
              <a:t>Где работать мне тогда,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smtClean="0"/>
              <a:t>Чем заниматься?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smtClean="0"/>
              <a:t>Нужные работники-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b="1" smtClean="0"/>
              <a:t>Столяры и плотники! </a:t>
            </a:r>
          </a:p>
          <a:p>
            <a:pPr eaLnBrk="1" hangingPunct="1">
              <a:defRPr/>
            </a:pPr>
            <a:endParaRPr lang="ru-RU" sz="3600" b="1" smtClean="0"/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100" y="2276475"/>
            <a:ext cx="275590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2786063"/>
            <a:ext cx="8075613" cy="3776662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FF0066"/>
                </a:solidFill>
              </a:rPr>
              <a:t>Цель:</a:t>
            </a:r>
            <a:r>
              <a:rPr lang="ru-RU" sz="2800" dirty="0" smtClean="0">
                <a:solidFill>
                  <a:schemeClr val="tx2"/>
                </a:solidFill>
              </a:rPr>
              <a:t> сделать обдуманный выбор профессии.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FF0066"/>
                </a:solidFill>
              </a:rPr>
              <a:t>Задачи: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1. Расширение знаний о профессии столяра.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2. Развитие способностей и интересов, необходимых для будущей профессии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chemeClr val="tx2"/>
                </a:solidFill>
              </a:rPr>
              <a:t>3. Самовоспитание чувства ответственности за дело, которым буду заниматься.</a:t>
            </a:r>
            <a:endParaRPr lang="ru-RU" sz="2800" dirty="0" smtClean="0"/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1116013" y="2060575"/>
            <a:ext cx="70564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Цели и задачи работы над проектом.</a:t>
            </a:r>
          </a:p>
        </p:txBody>
      </p:sp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2124075" y="333375"/>
            <a:ext cx="6696075" cy="1079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Моя будущая професия - столяр</a:t>
            </a:r>
          </a:p>
        </p:txBody>
      </p:sp>
      <p:pic>
        <p:nvPicPr>
          <p:cNvPr id="5128" name="Picture 8" descr="i?id=9169206&amp;tov=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7272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nimBg="1"/>
      <p:bldP spid="51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8" y="1268413"/>
            <a:ext cx="8964612" cy="6477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>
                <a:latin typeface="Courier New" pitchFamily="49" charset="0"/>
              </a:rPr>
              <a:t>Любовь к профессии столяра мне передал наш учитель столярного дела и мой классный руководитель – </a:t>
            </a:r>
            <a:r>
              <a:rPr lang="ru-RU" sz="2000" b="1" smtClean="0">
                <a:latin typeface="Courier New" pitchFamily="49" charset="0"/>
              </a:rPr>
              <a:t>Сергеев Виктор Павлович</a:t>
            </a:r>
            <a:r>
              <a:rPr lang="ru-RU" sz="1800" b="1" smtClean="0">
                <a:latin typeface="Courier New" pitchFamily="49" charset="0"/>
              </a:rPr>
              <a:t>.</a:t>
            </a: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827088" y="404813"/>
            <a:ext cx="777716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Уроки столярного дела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250825" y="2133600"/>
            <a:ext cx="4249738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b="1">
                <a:latin typeface="Bookman Old Style" pitchFamily="18" charset="0"/>
              </a:rPr>
              <a:t>Мини-сочинение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b="1">
                <a:latin typeface="Bookman Old Style" pitchFamily="18" charset="0"/>
              </a:rPr>
              <a:t>Уроки столярного дела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ru-RU" b="1">
                <a:solidFill>
                  <a:srgbClr val="FFFF00"/>
                </a:solidFill>
              </a:rPr>
              <a:t>    Мне нравятся уроки столярного дела. На этих уроках мы приобретаем знания о свойствах  древесины и способах её обработки.                                          В столярной мастерской много инструментов, станков,                  на них мы учимся работать.         На уроках труда мы делаем изделия из дерева: полки, рамки, лопаты, ящики  и другие полезные вещи. Эти трудовые навыки пригодятся мне в будущей профессии. </a:t>
            </a:r>
          </a:p>
        </p:txBody>
      </p:sp>
      <p:sp>
        <p:nvSpPr>
          <p:cNvPr id="6151" name="AutoShape 7" descr="Рисунок2"/>
          <p:cNvSpPr>
            <a:spLocks noChangeArrowheads="1"/>
          </p:cNvSpPr>
          <p:nvPr/>
        </p:nvSpPr>
        <p:spPr bwMode="auto">
          <a:xfrm>
            <a:off x="4643438" y="2636838"/>
            <a:ext cx="4105275" cy="2592387"/>
          </a:xfrm>
          <a:prstGeom prst="bevel">
            <a:avLst>
              <a:gd name="adj" fmla="val 1778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6147" grpId="0" animBg="1"/>
      <p:bldP spid="6148" grpId="0"/>
      <p:bldP spid="61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950" y="1052513"/>
            <a:ext cx="5005388" cy="26638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Столярное ремесло зародилось в глубокой древности и тесно связано со строительством деревянных сооружений.                                    Ещё первобытный человек нуждался в укрытиях, поэтому уже в каменном веке он научился строить из жердей и веток шалаши, из брёвен ограды и другие примитивные сооружения.</a:t>
            </a:r>
          </a:p>
        </p:txBody>
      </p:sp>
      <p:sp>
        <p:nvSpPr>
          <p:cNvPr id="7172" name="WordArt 8"/>
          <p:cNvSpPr>
            <a:spLocks noChangeArrowheads="1" noChangeShapeType="1" noTextEdit="1"/>
          </p:cNvSpPr>
          <p:nvPr/>
        </p:nvSpPr>
        <p:spPr bwMode="auto">
          <a:xfrm>
            <a:off x="900113" y="331788"/>
            <a:ext cx="755967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Из истории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5292725" y="1052513"/>
            <a:ext cx="3779838" cy="2600325"/>
            <a:chOff x="3334" y="663"/>
            <a:chExt cx="2381" cy="1638"/>
          </a:xfrm>
        </p:grpSpPr>
        <p:pic>
          <p:nvPicPr>
            <p:cNvPr id="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663"/>
              <a:ext cx="2223" cy="1633"/>
            </a:xfrm>
            <a:prstGeom prst="rect">
              <a:avLst/>
            </a:prstGeom>
            <a:noFill/>
            <a:ln w="25400">
              <a:pattFill prst="solidDmnd">
                <a:fgClr>
                  <a:srgbClr val="FFFF00"/>
                </a:fgClr>
                <a:bgClr>
                  <a:srgbClr val="FFFFFF"/>
                </a:bgClr>
              </a:patt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6" name="Picture 19" descr="Рисунок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3" y="1298"/>
              <a:ext cx="1002" cy="1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174" name="Picture 6" descr="Дом мастер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76700"/>
            <a:ext cx="2592387" cy="2462213"/>
          </a:xfrm>
          <a:prstGeom prst="rect">
            <a:avLst/>
          </a:prstGeom>
          <a:noFill/>
          <a:ln w="25400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5" name="Rectangle 26"/>
          <p:cNvSpPr>
            <a:spLocks noChangeArrowheads="1"/>
          </p:cNvSpPr>
          <p:nvPr/>
        </p:nvSpPr>
        <p:spPr bwMode="auto">
          <a:xfrm>
            <a:off x="2914650" y="4568825"/>
            <a:ext cx="6049963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/>
              <a:t>Россия издревле славилась мастерами-столярами и красивым убранством жилищ.                           Издавна эта профессия пользуется высоким престижем. Дом современного человека трудно представить без окон, дверей и мебели, а значит всегда будет потребность в столярах.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900113" y="260350"/>
            <a:ext cx="7775575" cy="820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Кто такой столяр?</a:t>
            </a:r>
          </a:p>
        </p:txBody>
      </p:sp>
      <p:pic>
        <p:nvPicPr>
          <p:cNvPr id="8195" name="Picture 8" descr="Картинка 18 из 2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3889375" cy="2606675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175125" y="1196975"/>
            <a:ext cx="4968875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</a:t>
            </a: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Много веков прошло , пока эта профессия, совершенствуясь, утвердилась и обрела свою самостоятельность. </a:t>
            </a:r>
          </a:p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</a:t>
            </a:r>
            <a:r>
              <a:rPr lang="ru-RU" b="1">
                <a:solidFill>
                  <a:srgbClr val="FFFF00"/>
                </a:solidFill>
                <a:latin typeface="Arial" pitchFamily="34" charset="0"/>
              </a:rPr>
              <a:t>Столяр</a:t>
            </a:r>
            <a:r>
              <a:rPr lang="ru-RU" b="1">
                <a:latin typeface="Arial" pitchFamily="34" charset="0"/>
              </a:rPr>
              <a:t> - это человек, который, выполняя чистую обработку древесины, изготовляет из неё детали и изделия. </a:t>
            </a:r>
          </a:p>
          <a:p>
            <a:pPr algn="ctr">
              <a:defRPr/>
            </a:pPr>
            <a:r>
              <a:rPr lang="ru-RU" b="1" u="sng">
                <a:latin typeface="Arial" pitchFamily="34" charset="0"/>
              </a:rPr>
              <a:t>Разновидности профессии:</a:t>
            </a:r>
          </a:p>
          <a:p>
            <a:pPr algn="ctr">
              <a:defRPr/>
            </a:pPr>
            <a:r>
              <a:rPr lang="ru-RU">
                <a:solidFill>
                  <a:srgbClr val="FFFF00"/>
                </a:solidFill>
                <a:latin typeface="Tahoma" pitchFamily="34" charset="0"/>
              </a:rPr>
              <a:t>БЕЛОДЕРЕВЩИК</a:t>
            </a:r>
            <a:r>
              <a:rPr lang="ru-RU">
                <a:latin typeface="Tahoma" pitchFamily="34" charset="0"/>
              </a:rPr>
              <a:t> – столяр, специалист по изготовлению простых изделий,               без полировки, фанеровки. </a:t>
            </a:r>
          </a:p>
          <a:p>
            <a:pPr algn="ctr">
              <a:defRPr/>
            </a:pPr>
            <a:r>
              <a:rPr lang="ru-RU">
                <a:solidFill>
                  <a:srgbClr val="FFFF00"/>
                </a:solidFill>
                <a:latin typeface="Tahoma" pitchFamily="34" charset="0"/>
              </a:rPr>
              <a:t>КРАСНОДЕРЕВЩИК</a:t>
            </a:r>
            <a:r>
              <a:rPr lang="ru-RU">
                <a:latin typeface="Tahoma" pitchFamily="34" charset="0"/>
              </a:rPr>
              <a:t> – столяр, специалист по дорогим, сложным изделиям.</a:t>
            </a:r>
            <a:endParaRPr lang="ru-RU">
              <a:latin typeface="Arial" pitchFamily="34" charset="0"/>
            </a:endParaRPr>
          </a:p>
        </p:txBody>
      </p:sp>
      <p:pic>
        <p:nvPicPr>
          <p:cNvPr id="8197" name="Picture 6" descr="j01856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725" y="5084763"/>
            <a:ext cx="149542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j019553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4635500"/>
            <a:ext cx="1709738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8" descr="j020546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797425"/>
            <a:ext cx="1817688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6375" y="1412875"/>
            <a:ext cx="5905500" cy="28797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 Многое, окружающее нас в быту - мебель, двери, окна, полы, предметы быта - сделано из дерева. Всё это делает мастер столярных работ.                   Важный раздел столярного искусства - умение выбирать материал и правильно его отделать, чтобы изделие приносило эстетическое наслаждение людям.</a:t>
            </a: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44675"/>
            <a:ext cx="15113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WordArt 6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70580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Столярные изделия</a:t>
            </a:r>
          </a:p>
        </p:txBody>
      </p:sp>
      <p:pic>
        <p:nvPicPr>
          <p:cNvPr id="9221" name="Picture 8" descr="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08500"/>
            <a:ext cx="2808288" cy="2106613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10" descr="i?id=17372853&amp;tov=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4508500"/>
            <a:ext cx="2087563" cy="2085975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19" descr="i?id=51162875&amp;tov=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1628775"/>
            <a:ext cx="1227137" cy="2520950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25" descr="i?id=25225114&amp;tov=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508500"/>
            <a:ext cx="2808288" cy="2106613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92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2" name="WordArt 6"/>
          <p:cNvSpPr>
            <a:spLocks noChangeArrowheads="1" noChangeShapeType="1" noTextEdit="1"/>
          </p:cNvSpPr>
          <p:nvPr/>
        </p:nvSpPr>
        <p:spPr bwMode="auto">
          <a:xfrm>
            <a:off x="1042988" y="260350"/>
            <a:ext cx="70580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Мои работы из дерева</a:t>
            </a:r>
          </a:p>
        </p:txBody>
      </p:sp>
      <p:sp>
        <p:nvSpPr>
          <p:cNvPr id="10253" name="AutoShape 13" descr="Рисунок3"/>
          <p:cNvSpPr>
            <a:spLocks noChangeArrowheads="1"/>
          </p:cNvSpPr>
          <p:nvPr/>
        </p:nvSpPr>
        <p:spPr bwMode="auto">
          <a:xfrm>
            <a:off x="611188" y="1125538"/>
            <a:ext cx="3671887" cy="2735262"/>
          </a:xfrm>
          <a:prstGeom prst="bevel">
            <a:avLst>
              <a:gd name="adj" fmla="val 1778"/>
            </a:avLst>
          </a:prstGeom>
          <a:blipFill dpi="0" rotWithShape="1">
            <a:blip r:embed="rId3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4" name="AutoShape 14" descr="Рисунок4"/>
          <p:cNvSpPr>
            <a:spLocks noChangeArrowheads="1"/>
          </p:cNvSpPr>
          <p:nvPr/>
        </p:nvSpPr>
        <p:spPr bwMode="auto">
          <a:xfrm>
            <a:off x="4860925" y="1125538"/>
            <a:ext cx="3671888" cy="2735262"/>
          </a:xfrm>
          <a:prstGeom prst="bevel">
            <a:avLst>
              <a:gd name="adj" fmla="val 1778"/>
            </a:avLst>
          </a:prstGeom>
          <a:blipFill dpi="0" rotWithShape="1">
            <a:blip r:embed="rId4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5" name="AutoShape 15" descr="Рисунок5"/>
          <p:cNvSpPr>
            <a:spLocks noChangeArrowheads="1"/>
          </p:cNvSpPr>
          <p:nvPr/>
        </p:nvSpPr>
        <p:spPr bwMode="auto">
          <a:xfrm>
            <a:off x="611188" y="4006850"/>
            <a:ext cx="3671887" cy="2735263"/>
          </a:xfrm>
          <a:prstGeom prst="bevel">
            <a:avLst>
              <a:gd name="adj" fmla="val 1778"/>
            </a:avLst>
          </a:prstGeom>
          <a:blipFill dpi="0" rotWithShape="1">
            <a:blip r:embed="rId5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6" name="AutoShape 16" descr="Рисунок6"/>
          <p:cNvSpPr>
            <a:spLocks noChangeArrowheads="1"/>
          </p:cNvSpPr>
          <p:nvPr/>
        </p:nvSpPr>
        <p:spPr bwMode="auto">
          <a:xfrm>
            <a:off x="4860925" y="4006850"/>
            <a:ext cx="3671888" cy="2735263"/>
          </a:xfrm>
          <a:prstGeom prst="bevel">
            <a:avLst>
              <a:gd name="adj" fmla="val 1778"/>
            </a:avLst>
          </a:prstGeom>
          <a:blipFill dpi="0" rotWithShape="1">
            <a:blip r:embed="rId6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53" grpId="0" animBg="1"/>
      <p:bldP spid="10254" grpId="0" animBg="1"/>
      <p:bldP spid="10255" grpId="0" animBg="1"/>
      <p:bldP spid="102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Cтолярный верстак">
            <a:hlinkClick r:id="rId3" tooltip="&quot;Cтолярный верстак&quot;"/>
          </p:cNvPr>
          <p:cNvPicPr>
            <a:picLocks noChangeAspect="1" noChangeArrowheads="1"/>
          </p:cNvPicPr>
          <p:nvPr>
            <p:ph type="body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1090613"/>
            <a:ext cx="1873250" cy="1249362"/>
          </a:xfrm>
          <a:noFill/>
          <a:ln w="25400" cap="flat" algn="ctr">
            <a:pattFill prst="sphere">
              <a:fgClr>
                <a:srgbClr val="FFFF00"/>
              </a:fgClr>
              <a:bgClr>
                <a:srgbClr val="FFFFFF"/>
              </a:bgClr>
            </a:patt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2411413" y="1268413"/>
            <a:ext cx="626427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Рабочее место столяра - чаще всего верстак.</a:t>
            </a:r>
            <a:r>
              <a:rPr lang="ru-RU"/>
              <a:t> На нём столяр закрепляет деревянные заготовки, производит разметку и обработку изделия по имеющемуся чертежу. </a:t>
            </a:r>
          </a:p>
        </p:txBody>
      </p:sp>
      <p:pic>
        <p:nvPicPr>
          <p:cNvPr id="11268" name="Picture 7" descr="Рубанки, рашпиль, напильники, ножовка…">
            <a:hlinkClick r:id="rId5" tooltip="&quot;Рубанки, рашпиль, напильники, ножовка…&quot;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933825"/>
            <a:ext cx="2038350" cy="1246188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WordArt 8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871378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Экскурсия в столярную мастерскую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2411413" y="3967163"/>
            <a:ext cx="62642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Для тонкой и тщательной обработки древесины вручную служит</a:t>
            </a:r>
            <a:r>
              <a:rPr lang="ru-RU"/>
              <a:t> </a:t>
            </a:r>
            <a:r>
              <a:rPr lang="ru-RU" b="1"/>
              <a:t>столярный инструмент</a:t>
            </a:r>
            <a:r>
              <a:rPr lang="ru-RU"/>
              <a:t> (рубанок, рашпиль, напильник, киянка, уровень, молоток, фуганок, долото и т.д.) </a:t>
            </a:r>
          </a:p>
        </p:txBody>
      </p:sp>
      <p:pic>
        <p:nvPicPr>
          <p:cNvPr id="11271" name="Picture 10" descr="Токарный станок">
            <a:hlinkClick r:id="rId7" tooltip="&quot;Токарный станок&quot;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268913"/>
            <a:ext cx="1800225" cy="1430337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2" name="Text Box 11"/>
          <p:cNvSpPr txBox="1">
            <a:spLocks noChangeArrowheads="1"/>
          </p:cNvSpPr>
          <p:nvPr/>
        </p:nvSpPr>
        <p:spPr bwMode="auto">
          <a:xfrm>
            <a:off x="2484438" y="5516563"/>
            <a:ext cx="6191250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Деревообрабатывающие станки.</a:t>
            </a:r>
            <a:r>
              <a:rPr lang="ru-RU"/>
              <a:t>                                              Они подразделяются                                                                      на станки общего назначения и специализированные. </a:t>
            </a:r>
          </a:p>
        </p:txBody>
      </p:sp>
      <p:sp>
        <p:nvSpPr>
          <p:cNvPr id="11273" name="Text Box 12"/>
          <p:cNvSpPr txBox="1">
            <a:spLocks noChangeArrowheads="1"/>
          </p:cNvSpPr>
          <p:nvPr/>
        </p:nvSpPr>
        <p:spPr bwMode="auto">
          <a:xfrm>
            <a:off x="2339975" y="2492375"/>
            <a:ext cx="640873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/>
              <a:t>Дерево - очень гибкий материал.</a:t>
            </a:r>
            <a:r>
              <a:rPr lang="ru-RU"/>
              <a:t> С помощью него можно изготовить практически любые деревянные изделия, которые сделают дом удобнее и уютнее. Способы обработки древесины: пиление отделка, сборка. </a:t>
            </a:r>
          </a:p>
        </p:txBody>
      </p:sp>
      <p:pic>
        <p:nvPicPr>
          <p:cNvPr id="11274" name="Picture 14" descr="i?id=80149561&amp;tov=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420938"/>
            <a:ext cx="1655762" cy="1392237"/>
          </a:xfrm>
          <a:prstGeom prst="rect">
            <a:avLst/>
          </a:prstGeom>
          <a:noFill/>
          <a:ln w="25400" algn="ctr">
            <a:pattFill prst="sphere">
              <a:fgClr>
                <a:srgbClr val="FFFF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9" grpId="0" animBg="1"/>
      <p:bldP spid="11270" grpId="0"/>
      <p:bldP spid="11272" grpId="0"/>
      <p:bldP spid="11273" grpId="0"/>
    </p:bld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664</TotalTime>
  <Words>776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Wingdings</vt:lpstr>
      <vt:lpstr>Calibri</vt:lpstr>
      <vt:lpstr>Courier New</vt:lpstr>
      <vt:lpstr>Bookman Old Style</vt:lpstr>
      <vt:lpstr>Tahoma</vt:lpstr>
      <vt:lpstr>Круги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будущая профессия столяр.</dc:title>
  <dc:creator>inf2</dc:creator>
  <cp:lastModifiedBy>ZooM</cp:lastModifiedBy>
  <cp:revision>33</cp:revision>
  <dcterms:created xsi:type="dcterms:W3CDTF">2009-02-02T12:26:43Z</dcterms:created>
  <dcterms:modified xsi:type="dcterms:W3CDTF">2013-11-07T18:46:55Z</dcterms:modified>
</cp:coreProperties>
</file>