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79" y="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9E79CA-FD77-4AE2-B47F-FC508BE40EC9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AD4E3F-5C8A-4956-8AEE-9DC2FDF14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СПОРТИВНЫЕ ИГРЫ.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Мелкумян</a:t>
            </a:r>
            <a:r>
              <a:rPr lang="ru-RU" dirty="0" smtClean="0"/>
              <a:t> </a:t>
            </a:r>
            <a:r>
              <a:rPr lang="ru-RU" dirty="0" err="1" smtClean="0"/>
              <a:t>Лилит</a:t>
            </a:r>
            <a:r>
              <a:rPr lang="ru-RU" dirty="0" smtClean="0"/>
              <a:t>, 2а класс </a:t>
            </a:r>
            <a:endParaRPr lang="ru-RU" dirty="0"/>
          </a:p>
        </p:txBody>
      </p:sp>
    </p:spTree>
  </p:cSld>
  <p:clrMapOvr>
    <a:masterClrMapping/>
  </p:clrMapOvr>
  <p:transition advTm="3468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00570"/>
            <a:ext cx="7443814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ФУТБОЛ-произошло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от английского слова фут-</a:t>
            </a:r>
            <a:r>
              <a:rPr lang="ru-RU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стопа,бол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-мяч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Суть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игры 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том,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надо забить гол вратарю из другой команды.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261-2006-10-01_DSC9660_women_football_s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0"/>
            <a:ext cx="6099048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Tm="9422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Волей – летающий, </a:t>
            </a:r>
            <a:r>
              <a:rPr lang="ru-RU" dirty="0" smtClean="0"/>
              <a:t>бол </a:t>
            </a:r>
            <a:r>
              <a:rPr lang="ru-RU" dirty="0" smtClean="0"/>
              <a:t>- мяч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Суть игры в </a:t>
            </a:r>
            <a:r>
              <a:rPr lang="ru-RU" dirty="0" smtClean="0"/>
              <a:t>том, </a:t>
            </a:r>
            <a:r>
              <a:rPr lang="ru-RU" dirty="0" smtClean="0"/>
              <a:t>что надо бросить мяч через </a:t>
            </a:r>
            <a:r>
              <a:rPr lang="ru-RU" dirty="0" smtClean="0"/>
              <a:t>сетку, </a:t>
            </a:r>
            <a:r>
              <a:rPr lang="ru-RU" dirty="0" smtClean="0"/>
              <a:t>и что бы игрок из другой команды не поймал </a:t>
            </a:r>
            <a:r>
              <a:rPr lang="ru-RU" dirty="0" smtClean="0"/>
              <a:t>его.</a:t>
            </a:r>
            <a:endParaRPr lang="ru-RU" dirty="0"/>
          </a:p>
        </p:txBody>
      </p:sp>
      <p:pic>
        <p:nvPicPr>
          <p:cNvPr id="7" name="Содержимое 6" descr="Volleyball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2700"/>
            <a:ext cx="4040188" cy="30256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Содержимое 7" descr="DSC0325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95031" y="1444625"/>
            <a:ext cx="3941763" cy="39417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964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Лыжные гонки.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Зимний вид спорта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Надо ездить на лыжах быстрее всех и можно перегонять.</a:t>
            </a:r>
            <a:endParaRPr lang="ru-RU" dirty="0"/>
          </a:p>
        </p:txBody>
      </p:sp>
      <p:pic>
        <p:nvPicPr>
          <p:cNvPr id="7" name="Содержимое 6" descr="84_298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8777"/>
            <a:ext cx="4040188" cy="26934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Содержимое 7" descr="item_506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709877"/>
            <a:ext cx="4041775" cy="34112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6344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Фигурное катание.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Зимний вид спорта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Надо кататься на коньках на льду и </a:t>
            </a:r>
            <a:r>
              <a:rPr lang="ru-RU" dirty="0" smtClean="0"/>
              <a:t>при этом </a:t>
            </a:r>
            <a:r>
              <a:rPr lang="ru-RU" dirty="0" smtClean="0"/>
              <a:t>делать красивые , сложные движения. </a:t>
            </a:r>
            <a:endParaRPr lang="ru-RU" dirty="0"/>
          </a:p>
        </p:txBody>
      </p:sp>
      <p:pic>
        <p:nvPicPr>
          <p:cNvPr id="7" name="Содержимое 6" descr="photo-09-b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2625214" cy="39417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Содержимое 7" descr="pic-figureskating_26original-c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29190" y="1643050"/>
            <a:ext cx="3143272" cy="31491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8313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Теннис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Летний вид спорта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Надо бить ракеткой по </a:t>
            </a:r>
            <a:r>
              <a:rPr lang="ru-RU" dirty="0" smtClean="0"/>
              <a:t>мячу </a:t>
            </a:r>
            <a:r>
              <a:rPr lang="ru-RU" dirty="0" smtClean="0"/>
              <a:t>и </a:t>
            </a:r>
            <a:r>
              <a:rPr lang="ru-RU" dirty="0" smtClean="0"/>
              <a:t>отбивать, </a:t>
            </a:r>
            <a:r>
              <a:rPr lang="ru-RU" dirty="0" smtClean="0"/>
              <a:t>когда </a:t>
            </a:r>
            <a:r>
              <a:rPr lang="ru-RU" dirty="0" smtClean="0"/>
              <a:t>мяч </a:t>
            </a:r>
            <a:r>
              <a:rPr lang="ru-RU" dirty="0" smtClean="0"/>
              <a:t>кидают тебе.</a:t>
            </a:r>
            <a:endParaRPr lang="ru-RU" dirty="0"/>
          </a:p>
        </p:txBody>
      </p:sp>
      <p:pic>
        <p:nvPicPr>
          <p:cNvPr id="7" name="Содержимое 6" descr="tennis_sorevnovaniy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364012" y="1835880"/>
            <a:ext cx="2226564" cy="31592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Содержимое 7" descr="tennis-3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8572" y="1444625"/>
            <a:ext cx="3614681" cy="39417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7156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Баскетбол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Баскет</a:t>
            </a:r>
            <a:r>
              <a:rPr lang="ru-RU" dirty="0" smtClean="0"/>
              <a:t> – корзина, бол - мяч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Надо мяч кинуть в корзину . </a:t>
            </a:r>
            <a:r>
              <a:rPr lang="ru-RU" dirty="0" smtClean="0"/>
              <a:t>Мяч можно вести </a:t>
            </a:r>
            <a:r>
              <a:rPr lang="ru-RU" smtClean="0"/>
              <a:t>только руками.</a:t>
            </a:r>
            <a:endParaRPr lang="ru-RU" dirty="0"/>
          </a:p>
        </p:txBody>
      </p:sp>
      <p:pic>
        <p:nvPicPr>
          <p:cNvPr id="10" name="Содержимое 9" descr="b2_126660831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97069"/>
            <a:ext cx="4040188" cy="3036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Содержимое 6" descr="basketball__580_n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29190" y="1857364"/>
            <a:ext cx="3286148" cy="30718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Содержимое 7" descr="Volleyb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902700"/>
            <a:ext cx="4040188" cy="3025612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  <p:transition advTm="9813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132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СПОРТИВНЫЕ ИГРЫ.</vt:lpstr>
      <vt:lpstr>ФУТБОЛ-произошло от английского слова фут-стопа,бол-мяч</vt:lpstr>
      <vt:lpstr>Волейбол</vt:lpstr>
      <vt:lpstr>Лыжные гонки.</vt:lpstr>
      <vt:lpstr>Фигурное катание.</vt:lpstr>
      <vt:lpstr>Теннис</vt:lpstr>
      <vt:lpstr>Баскетбол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ИГРЫ.</dc:title>
  <dc:creator>SamLab.ws</dc:creator>
  <cp:lastModifiedBy>Цилюрик Ирина Петровна</cp:lastModifiedBy>
  <cp:revision>8</cp:revision>
  <dcterms:created xsi:type="dcterms:W3CDTF">2011-05-18T15:09:39Z</dcterms:created>
  <dcterms:modified xsi:type="dcterms:W3CDTF">2011-05-23T15:44:10Z</dcterms:modified>
</cp:coreProperties>
</file>