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2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http://static.baza.farpost.ru/v/1315908410174_bulleti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cocukvekabala.files.wordpress.com/2009/11/022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5.jpeg"/><Relationship Id="rId7" Type="http://schemas.openxmlformats.org/officeDocument/2006/relationships/image" Target="../media/image18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1.jpeg"/><Relationship Id="rId5" Type="http://schemas.openxmlformats.org/officeDocument/2006/relationships/image" Target="../media/image16.jpeg"/><Relationship Id="rId10" Type="http://schemas.openxmlformats.org/officeDocument/2006/relationships/hyperlink" Target="http://images.yandex.ru/yandsearch?text=%D0%BA%D0%B0%D1%80%D1%82%D0%B8%D0%BD%D0%BA%D0%B0%20%D0%B6%D0%B8%D0%B2%D0%BE%D1%82%D0%BD%D1%8B%D1%85%20%D1%80%D0%BE%D0%B3%D0%B0&amp;noreask=1&amp;img_url=kotomatrix.ru%2Fimages%2Flolz%2F2009%2F05%2F26%2FWC.jpg&amp;pos=13&amp;rpt=simage&amp;lr=58" TargetMode="External"/><Relationship Id="rId4" Type="http://schemas.openxmlformats.org/officeDocument/2006/relationships/hyperlink" Target="http://www.cofemanoff.ru/viewImg.php?img_id=28&amp;width=342&amp;height=356&amp;tabname=Goods" TargetMode="External"/><Relationship Id="rId9" Type="http://schemas.openxmlformats.org/officeDocument/2006/relationships/image" Target="../media/image20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000108"/>
            <a:ext cx="7772400" cy="1470025"/>
          </a:xfrm>
        </p:spPr>
        <p:txBody>
          <a:bodyPr/>
          <a:lstStyle/>
          <a:p>
            <a:r>
              <a:rPr lang="ru-RU" b="1" dirty="0" smtClean="0"/>
              <a:t>Различение звуков </a:t>
            </a:r>
            <a:br>
              <a:rPr lang="ru-RU" b="1" dirty="0" smtClean="0"/>
            </a:br>
            <a:r>
              <a:rPr lang="en-US" b="1" dirty="0" smtClean="0"/>
              <a:t>[</a:t>
            </a:r>
            <a:r>
              <a:rPr lang="ru-RU" b="1" dirty="0" err="1" smtClean="0"/>
              <a:t>р</a:t>
            </a:r>
            <a:r>
              <a:rPr lang="ru-RU" b="1" dirty="0" smtClean="0"/>
              <a:t> - л</a:t>
            </a:r>
            <a:r>
              <a:rPr lang="en-US" b="1" dirty="0" smtClean="0"/>
              <a:t>]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4643446"/>
            <a:ext cx="4214842" cy="128588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Составитель: учитель – логопед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Терентьева Н. А. МБОУ СОШ №3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Г. Салехард</a:t>
            </a:r>
          </a:p>
          <a:p>
            <a:endParaRPr lang="ru-RU" dirty="0"/>
          </a:p>
        </p:txBody>
      </p:sp>
      <p:pic>
        <p:nvPicPr>
          <p:cNvPr id="1026" name="Picture 2" descr="C:\Documents and Settings\логопед\Рабочий стол\Мои рисунки\Мои рисунки\Анимации\sea40[1]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714620"/>
            <a:ext cx="2857520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ЗАГАДКИ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4357718" cy="5715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Белые горошки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 зелёной ножке.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Сами не едим</a:t>
            </a:r>
          </a:p>
          <a:p>
            <a:pPr>
              <a:buNone/>
            </a:pPr>
            <a:r>
              <a:rPr lang="ru-RU" dirty="0" smtClean="0"/>
              <a:t>А людей кормим.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 воде она живёт.</a:t>
            </a:r>
          </a:p>
          <a:p>
            <a:pPr>
              <a:buNone/>
            </a:pPr>
            <a:r>
              <a:rPr lang="ru-RU" dirty="0" smtClean="0"/>
              <a:t>Нет  клюва, а клюёт.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2050" name="Picture 2" descr="http://im6-tub-ru.yandex.net/i?id=652935578-46-72&amp;n=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000108"/>
            <a:ext cx="1714512" cy="1428750"/>
          </a:xfrm>
          <a:prstGeom prst="rect">
            <a:avLst/>
          </a:prstGeom>
          <a:noFill/>
        </p:spPr>
      </p:pic>
      <p:pic>
        <p:nvPicPr>
          <p:cNvPr id="2052" name="Picture 4" descr="http://im0-tub-ru.yandex.net/i?id=210632547-60-72&amp;n=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714620"/>
            <a:ext cx="1643074" cy="1351942"/>
          </a:xfrm>
          <a:prstGeom prst="rect">
            <a:avLst/>
          </a:prstGeom>
          <a:noFill/>
        </p:spPr>
      </p:pic>
      <p:pic>
        <p:nvPicPr>
          <p:cNvPr id="2053" name="Picture 5" descr="C:\Documents and Settings\логопед\Рабочий стол\Мои рисунки\Мои рисунки\Анимации\sea19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4500570"/>
            <a:ext cx="1714512" cy="10001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Назови место в словах где </a:t>
            </a:r>
            <a:r>
              <a:rPr lang="ru-RU" sz="3600" b="1" dirty="0" smtClean="0"/>
              <a:t>слышим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ru-RU" sz="3600" b="1" dirty="0" smtClean="0"/>
              <a:t> </a:t>
            </a:r>
            <a:r>
              <a:rPr lang="ru-RU" sz="3600" b="1" dirty="0" smtClean="0"/>
              <a:t>звук </a:t>
            </a:r>
            <a:r>
              <a:rPr lang="en-US" sz="3600" b="1" dirty="0" smtClean="0"/>
              <a:t>[</a:t>
            </a:r>
            <a:r>
              <a:rPr lang="ru-RU" sz="3600" b="1" dirty="0" smtClean="0"/>
              <a:t>л</a:t>
            </a:r>
            <a:r>
              <a:rPr lang="en-US" sz="3600" b="1" dirty="0" smtClean="0"/>
              <a:t>]</a:t>
            </a:r>
            <a:r>
              <a:rPr lang="ru-RU" sz="3600" b="1" dirty="0" smtClean="0"/>
              <a:t>?</a:t>
            </a:r>
            <a:endParaRPr lang="ru-RU" sz="3600" b="1" dirty="0"/>
          </a:p>
        </p:txBody>
      </p:sp>
      <p:pic>
        <p:nvPicPr>
          <p:cNvPr id="15362" name="Picture 2" descr="C:\Documents and Settings\логопед\Рабочий стол\Мои рисунки\Мои рисунки\Nadel2b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1428736"/>
            <a:ext cx="1714512" cy="1661873"/>
          </a:xfrm>
          <a:prstGeom prst="rect">
            <a:avLst/>
          </a:prstGeom>
          <a:noFill/>
        </p:spPr>
      </p:pic>
      <p:pic>
        <p:nvPicPr>
          <p:cNvPr id="15363" name="Picture 3" descr="C:\Documents and Settings\логопед\Рабочий стол\Мои рисунки\Мои рисунки\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4071942"/>
            <a:ext cx="1714511" cy="2143140"/>
          </a:xfrm>
          <a:prstGeom prst="rect">
            <a:avLst/>
          </a:prstGeom>
          <a:noFill/>
        </p:spPr>
      </p:pic>
      <p:pic>
        <p:nvPicPr>
          <p:cNvPr id="15365" name="Picture 5" descr="Картинка 16 из 21260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929066"/>
            <a:ext cx="1785950" cy="2214578"/>
          </a:xfrm>
          <a:prstGeom prst="rect">
            <a:avLst/>
          </a:prstGeom>
          <a:noFill/>
        </p:spPr>
      </p:pic>
      <p:pic>
        <p:nvPicPr>
          <p:cNvPr id="15366" name="Picture 6" descr="C:\Documents and Settings\логопед\Рабочий стол\Мои рисунки\Мои рисунки\max-2011032311035070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1357298"/>
            <a:ext cx="2357454" cy="200024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643174" y="1857364"/>
            <a:ext cx="19288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В начале </a:t>
            </a:r>
          </a:p>
          <a:p>
            <a:pPr algn="ctr"/>
            <a:r>
              <a:rPr lang="ru-RU" sz="2800" i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50800" algn="tl" rotWithShape="0">
                    <a:srgbClr val="000000"/>
                  </a:outerShdw>
                </a:effectLst>
              </a:rPr>
              <a:t>слова</a:t>
            </a:r>
            <a:endParaRPr lang="ru-RU" sz="2800" i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1928802"/>
            <a:ext cx="22145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В середине </a:t>
            </a:r>
          </a:p>
          <a:p>
            <a:pPr algn="ctr"/>
            <a:r>
              <a:rPr lang="ru-RU" sz="2800" i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50800" algn="tl" rotWithShape="0">
                    <a:srgbClr val="000000"/>
                  </a:outerShdw>
                </a:effectLst>
              </a:rPr>
              <a:t>слова</a:t>
            </a:r>
            <a:endParaRPr lang="ru-RU" sz="2800" i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43108" y="4429132"/>
            <a:ext cx="2286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В середине </a:t>
            </a:r>
          </a:p>
          <a:p>
            <a:pPr algn="ctr"/>
            <a:r>
              <a:rPr lang="ru-RU" sz="2800" i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50800" algn="tl" rotWithShape="0">
                    <a:srgbClr val="000000"/>
                  </a:outerShdw>
                </a:effectLst>
              </a:rPr>
              <a:t>слова</a:t>
            </a:r>
            <a:endParaRPr lang="ru-RU" sz="2800" i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857752" y="4429132"/>
            <a:ext cx="20002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В конце </a:t>
            </a:r>
          </a:p>
          <a:p>
            <a:pPr algn="ctr"/>
            <a:r>
              <a:rPr lang="ru-RU" sz="2800" i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50800" algn="tl" rotWithShape="0">
                    <a:srgbClr val="000000"/>
                  </a:outerShdw>
                </a:effectLst>
              </a:rPr>
              <a:t>слова</a:t>
            </a:r>
            <a:endParaRPr lang="ru-RU" sz="2800" i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Назови место в словах где слышим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 звук </a:t>
            </a:r>
            <a:r>
              <a:rPr lang="en-US" b="1" dirty="0" smtClean="0"/>
              <a:t>[</a:t>
            </a:r>
            <a:r>
              <a:rPr lang="ru-RU" b="1" dirty="0" smtClean="0"/>
              <a:t>р</a:t>
            </a:r>
            <a:r>
              <a:rPr lang="en-US" b="1" dirty="0" smtClean="0"/>
              <a:t>]</a:t>
            </a:r>
            <a:r>
              <a:rPr lang="ru-RU" b="1" dirty="0" smtClean="0"/>
              <a:t>?</a:t>
            </a:r>
            <a:endParaRPr lang="ru-RU" dirty="0"/>
          </a:p>
        </p:txBody>
      </p:sp>
      <p:pic>
        <p:nvPicPr>
          <p:cNvPr id="16388" name="Picture 4" descr="Картинка 5 из 17005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4143380"/>
            <a:ext cx="1500198" cy="2000264"/>
          </a:xfrm>
          <a:prstGeom prst="rect">
            <a:avLst/>
          </a:prstGeom>
          <a:noFill/>
        </p:spPr>
      </p:pic>
      <p:pic>
        <p:nvPicPr>
          <p:cNvPr id="16390" name="Picture 6" descr="http://im7-tub-ru.yandex.net/i?id=15064271-70-72&amp;n=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643050"/>
            <a:ext cx="1928826" cy="1785950"/>
          </a:xfrm>
          <a:prstGeom prst="rect">
            <a:avLst/>
          </a:prstGeom>
          <a:noFill/>
        </p:spPr>
      </p:pic>
      <p:pic>
        <p:nvPicPr>
          <p:cNvPr id="16392" name="Picture 8" descr="http://im5-tub-ru.yandex.net/i?id=410325447-36-72&amp;n=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1785926"/>
            <a:ext cx="2000264" cy="1662561"/>
          </a:xfrm>
          <a:prstGeom prst="rect">
            <a:avLst/>
          </a:prstGeom>
          <a:noFill/>
        </p:spPr>
      </p:pic>
      <p:pic>
        <p:nvPicPr>
          <p:cNvPr id="16394" name="Picture 10" descr="http://im3-tub-ru.yandex.net/i?id=458277090-34-72&amp;n=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4429132"/>
            <a:ext cx="1857388" cy="150019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285984" y="2143116"/>
            <a:ext cx="19288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i="1" dirty="0" smtClean="0">
                <a:ln w="17780" cmpd="sng">
                  <a:solidFill>
                    <a:prstClr val="black"/>
                  </a:solidFill>
                  <a:prstDash val="solid"/>
                  <a:miter lim="800000"/>
                </a:ln>
                <a:solidFill>
                  <a:prstClr val="black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 начале </a:t>
            </a:r>
          </a:p>
          <a:p>
            <a:pPr lvl="0" algn="ctr"/>
            <a:r>
              <a:rPr lang="ru-RU" sz="2800" i="1" dirty="0" smtClean="0">
                <a:ln w="17780" cmpd="sng">
                  <a:solidFill>
                    <a:prstClr val="black"/>
                  </a:solidFill>
                  <a:prstDash val="solid"/>
                  <a:miter lim="800000"/>
                </a:ln>
                <a:noFill/>
                <a:effectLst>
                  <a:outerShdw blurRad="50800" algn="tl" rotWithShape="0">
                    <a:srgbClr val="000000"/>
                  </a:outerShdw>
                </a:effectLst>
              </a:rPr>
              <a:t>слова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2143116"/>
            <a:ext cx="19288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В середине </a:t>
            </a:r>
          </a:p>
          <a:p>
            <a:pPr algn="ctr"/>
            <a:r>
              <a:rPr lang="ru-RU" sz="2800" i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50800" algn="tl" rotWithShape="0">
                    <a:srgbClr val="000000"/>
                  </a:outerShdw>
                </a:effectLst>
              </a:rPr>
              <a:t>слова</a:t>
            </a:r>
            <a:endParaRPr lang="ru-RU" sz="2800" i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14546" y="4714884"/>
            <a:ext cx="20716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В середине </a:t>
            </a:r>
          </a:p>
          <a:p>
            <a:pPr algn="ctr"/>
            <a:r>
              <a:rPr lang="ru-RU" sz="2800" i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50800" algn="tl" rotWithShape="0">
                    <a:srgbClr val="000000"/>
                  </a:outerShdw>
                </a:effectLst>
              </a:rPr>
              <a:t>слова</a:t>
            </a:r>
            <a:endParaRPr lang="ru-RU" sz="2800" i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143504" y="4714884"/>
            <a:ext cx="17859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В конце </a:t>
            </a:r>
          </a:p>
          <a:p>
            <a:pPr algn="ctr"/>
            <a:r>
              <a:rPr lang="ru-RU" sz="2800" i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50800" algn="tl" rotWithShape="0">
                    <a:srgbClr val="000000"/>
                  </a:outerShdw>
                </a:effectLst>
              </a:rPr>
              <a:t>слова</a:t>
            </a:r>
            <a:endParaRPr lang="ru-RU" sz="2800" i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Вставьте пропущенные буквы Л и Р в слова, найдите лишнее слово в каждой строчке.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714876" cy="4525963"/>
          </a:xfrm>
        </p:spPr>
        <p:txBody>
          <a:bodyPr/>
          <a:lstStyle/>
          <a:p>
            <a:pPr>
              <a:buNone/>
            </a:pPr>
            <a:r>
              <a:rPr lang="ru-RU" dirty="0" err="1" smtClean="0"/>
              <a:t>П_охо</a:t>
            </a:r>
            <a:r>
              <a:rPr lang="ru-RU" dirty="0" smtClean="0"/>
              <a:t>, </a:t>
            </a:r>
            <a:r>
              <a:rPr lang="ru-RU" dirty="0" err="1" smtClean="0"/>
              <a:t>п_акат</a:t>
            </a:r>
            <a:r>
              <a:rPr lang="ru-RU" dirty="0" smtClean="0"/>
              <a:t>, </a:t>
            </a:r>
            <a:r>
              <a:rPr lang="ru-RU" dirty="0" err="1" smtClean="0"/>
              <a:t>п_авать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err="1" smtClean="0"/>
              <a:t>вп_аво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err="1" smtClean="0"/>
              <a:t>Уп_ы_</a:t>
            </a:r>
            <a:r>
              <a:rPr lang="ru-RU" dirty="0" smtClean="0"/>
              <a:t>, </a:t>
            </a:r>
            <a:r>
              <a:rPr lang="ru-RU" dirty="0" err="1" smtClean="0"/>
              <a:t>п_о_убь</a:t>
            </a:r>
            <a:r>
              <a:rPr lang="ru-RU" dirty="0" smtClean="0"/>
              <a:t>, </a:t>
            </a:r>
            <a:r>
              <a:rPr lang="ru-RU" dirty="0" err="1" smtClean="0"/>
              <a:t>_апо_т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err="1" smtClean="0"/>
              <a:t>ха_акте_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err="1" smtClean="0"/>
              <a:t>_аз_ука</a:t>
            </a:r>
            <a:r>
              <a:rPr lang="ru-RU" dirty="0" smtClean="0"/>
              <a:t>, </a:t>
            </a:r>
            <a:r>
              <a:rPr lang="ru-RU" dirty="0" err="1" smtClean="0"/>
              <a:t>эска_ато_</a:t>
            </a:r>
            <a:r>
              <a:rPr lang="ru-RU" dirty="0" smtClean="0"/>
              <a:t>, </a:t>
            </a:r>
            <a:r>
              <a:rPr lang="ru-RU" dirty="0" err="1" smtClean="0"/>
              <a:t>гене_а_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err="1" smtClean="0"/>
              <a:t>с</a:t>
            </a:r>
            <a:r>
              <a:rPr lang="ru-RU" dirty="0" err="1" smtClean="0"/>
              <a:t>ве_</a:t>
            </a:r>
            <a:r>
              <a:rPr lang="ru-RU" dirty="0" smtClean="0"/>
              <a:t> </a:t>
            </a:r>
            <a:r>
              <a:rPr lang="ru-RU" dirty="0" err="1" smtClean="0"/>
              <a:t>_о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err="1" smtClean="0"/>
              <a:t>Уб_а_</a:t>
            </a:r>
            <a:r>
              <a:rPr lang="ru-RU" dirty="0" smtClean="0"/>
              <a:t>,  </a:t>
            </a:r>
            <a:r>
              <a:rPr lang="ru-RU" dirty="0" err="1" smtClean="0"/>
              <a:t>побо_о_</a:t>
            </a:r>
            <a:r>
              <a:rPr lang="ru-RU" dirty="0" smtClean="0"/>
              <a:t>,  </a:t>
            </a:r>
            <a:r>
              <a:rPr lang="ru-RU" dirty="0" err="1" smtClean="0"/>
              <a:t>_аз_ыл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err="1" smtClean="0"/>
              <a:t>вы_ы_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600200"/>
            <a:ext cx="4357686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Плохо, плакат, плавать.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Прорубь, рапорт, характер.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Разлука, генерал, сверло.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Убрал, поборол, разрыл, вырыл.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 пары слов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4720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р</a:t>
            </a:r>
            <a:r>
              <a:rPr lang="ru-RU" sz="3600" b="1" dirty="0" smtClean="0"/>
              <a:t>ама – лама                       лак – рак </a:t>
            </a:r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рожки – ложки                 малина – Марина </a:t>
            </a:r>
            <a:endParaRPr lang="ru-RU" sz="3600" b="1" dirty="0"/>
          </a:p>
        </p:txBody>
      </p:sp>
      <p:pic>
        <p:nvPicPr>
          <p:cNvPr id="17411" name="Picture 3" descr="C:\Documents and Settings\логопед\Рабочий стол\Мои рисунки\Рисуночки\рисунки в самый умный\a6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285992"/>
            <a:ext cx="1357322" cy="1357322"/>
          </a:xfrm>
          <a:prstGeom prst="rect">
            <a:avLst/>
          </a:prstGeom>
          <a:noFill/>
        </p:spPr>
      </p:pic>
      <p:pic>
        <p:nvPicPr>
          <p:cNvPr id="17413" name="Picture 5" descr="http://im2-tub-ru.yandex.net/i?id=397494905-36-72&amp;n=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4304" y="2285992"/>
            <a:ext cx="1197300" cy="1285884"/>
          </a:xfrm>
          <a:prstGeom prst="rect">
            <a:avLst/>
          </a:prstGeom>
          <a:noFill/>
        </p:spPr>
      </p:pic>
      <p:pic>
        <p:nvPicPr>
          <p:cNvPr id="17415" name="Picture 7" descr="Картинка 6 из 16352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7356" y="5000636"/>
            <a:ext cx="1285884" cy="1462098"/>
          </a:xfrm>
          <a:prstGeom prst="rect">
            <a:avLst/>
          </a:prstGeom>
          <a:noFill/>
        </p:spPr>
      </p:pic>
      <p:pic>
        <p:nvPicPr>
          <p:cNvPr id="17417" name="Picture 9" descr="http://im2-tub-ru.yandex.net/i?id=327061916-44-72&amp;n=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90" y="2285992"/>
            <a:ext cx="1066800" cy="1428750"/>
          </a:xfrm>
          <a:prstGeom prst="rect">
            <a:avLst/>
          </a:prstGeom>
          <a:noFill/>
        </p:spPr>
      </p:pic>
      <p:pic>
        <p:nvPicPr>
          <p:cNvPr id="17419" name="Picture 11" descr="C:\Documents and Settings\логопед\Рабочий стол\Мои рисунки\Мои рисунки\x_b992cf4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64" y="2285992"/>
            <a:ext cx="1428760" cy="1357322"/>
          </a:xfrm>
          <a:prstGeom prst="rect">
            <a:avLst/>
          </a:prstGeom>
          <a:noFill/>
        </p:spPr>
      </p:pic>
      <p:pic>
        <p:nvPicPr>
          <p:cNvPr id="17421" name="Picture 13" descr="http://im5-tub-ru.yandex.net/i?id=83169238-07-72&amp;n=1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57752" y="5000636"/>
            <a:ext cx="1500198" cy="1285884"/>
          </a:xfrm>
          <a:prstGeom prst="rect">
            <a:avLst/>
          </a:prstGeom>
          <a:noFill/>
        </p:spPr>
      </p:pic>
      <p:pic>
        <p:nvPicPr>
          <p:cNvPr id="17422" name="Picture 14" descr="C:\Documents and Settings\логопед\Рабочий стол\Мои рисунки\Рисуночки\рисунки в самый умный\p12.g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58082" y="4929198"/>
            <a:ext cx="928694" cy="1500198"/>
          </a:xfrm>
          <a:prstGeom prst="rect">
            <a:avLst/>
          </a:prstGeom>
          <a:noFill/>
        </p:spPr>
      </p:pic>
      <p:pic>
        <p:nvPicPr>
          <p:cNvPr id="17424" name="Picture 16" descr="http://im5-tub-ru.yandex.net/i?id=339198063-15-72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57158" y="5000636"/>
            <a:ext cx="10668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Закончите предложения, выбирая нужные по смыслу слова.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564357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Этот зверь зовётся…..  .                        рама</a:t>
            </a:r>
          </a:p>
          <a:p>
            <a:pPr>
              <a:buNone/>
            </a:pPr>
            <a:r>
              <a:rPr lang="ru-RU" dirty="0" smtClean="0"/>
              <a:t>Столяр сделал оконную ...  .                лама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… - речное животное.                            рак</a:t>
            </a:r>
          </a:p>
          <a:p>
            <a:pPr>
              <a:buNone/>
            </a:pPr>
            <a:r>
              <a:rPr lang="ru-RU" dirty="0" smtClean="0"/>
              <a:t>В магазине продаётся …  .                    лак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 Африке очень …  .                                </a:t>
            </a:r>
            <a:r>
              <a:rPr lang="ru-RU" dirty="0" smtClean="0"/>
              <a:t>ж</a:t>
            </a:r>
            <a:r>
              <a:rPr lang="ru-RU" dirty="0" smtClean="0"/>
              <a:t>алко</a:t>
            </a:r>
          </a:p>
          <a:p>
            <a:pPr>
              <a:buNone/>
            </a:pPr>
            <a:r>
              <a:rPr lang="ru-RU" dirty="0" smtClean="0"/>
              <a:t>…  будить рано малыша.                       жарко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Дежурные в столовой раздают  …  .   рожки</a:t>
            </a:r>
          </a:p>
          <a:p>
            <a:pPr>
              <a:buNone/>
            </a:pPr>
            <a:r>
              <a:rPr lang="ru-RU" dirty="0" smtClean="0"/>
              <a:t>У козлёнка выросли …  .                         ложки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МОЛОДЕЦ 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481" name="Picture 1" descr="C:\Documents and Settings\логопед\Рабочий стол\Мои рисунки\Мои рисунки\Анимации\sea39[1]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000240"/>
            <a:ext cx="4071966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235</Words>
  <PresentationFormat>Экран (4:3)</PresentationFormat>
  <Paragraphs>66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Различение звуков  [р - л]</vt:lpstr>
      <vt:lpstr>ЗАГАДКИ</vt:lpstr>
      <vt:lpstr>Назови место в словах где слышим  звук [л]?</vt:lpstr>
      <vt:lpstr>Назови место в словах где слышим  звук [р]?</vt:lpstr>
      <vt:lpstr>Вставьте пропущенные буквы Л и Р в слова, найдите лишнее слово в каждой строчке.</vt:lpstr>
      <vt:lpstr>Сравни пары слов</vt:lpstr>
      <vt:lpstr>Закончите предложения, выбирая нужные по смыслу слова.</vt:lpstr>
      <vt:lpstr>МОЛОДЕЦ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Различение звуков  [р - л]</dc:title>
  <cp:lastModifiedBy>логопед</cp:lastModifiedBy>
  <cp:revision>12</cp:revision>
  <dcterms:modified xsi:type="dcterms:W3CDTF">2012-08-17T04:45:40Z</dcterms:modified>
</cp:coreProperties>
</file>