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6"/>
  </p:notesMasterIdLst>
  <p:sldIdLst>
    <p:sldId id="256" r:id="rId2"/>
    <p:sldId id="259" r:id="rId3"/>
    <p:sldId id="280" r:id="rId4"/>
    <p:sldId id="281" r:id="rId5"/>
    <p:sldId id="293" r:id="rId6"/>
    <p:sldId id="257" r:id="rId7"/>
    <p:sldId id="260" r:id="rId8"/>
    <p:sldId id="261" r:id="rId9"/>
    <p:sldId id="262" r:id="rId10"/>
    <p:sldId id="282" r:id="rId11"/>
    <p:sldId id="263" r:id="rId12"/>
    <p:sldId id="265" r:id="rId13"/>
    <p:sldId id="272" r:id="rId14"/>
    <p:sldId id="290" r:id="rId15"/>
    <p:sldId id="266" r:id="rId16"/>
    <p:sldId id="284" r:id="rId17"/>
    <p:sldId id="267" r:id="rId18"/>
    <p:sldId id="268" r:id="rId19"/>
    <p:sldId id="286" r:id="rId20"/>
    <p:sldId id="292" r:id="rId21"/>
    <p:sldId id="295" r:id="rId22"/>
    <p:sldId id="283" r:id="rId23"/>
    <p:sldId id="279" r:id="rId24"/>
    <p:sldId id="270" r:id="rId25"/>
    <p:sldId id="288" r:id="rId26"/>
    <p:sldId id="289" r:id="rId27"/>
    <p:sldId id="273" r:id="rId28"/>
    <p:sldId id="287" r:id="rId29"/>
    <p:sldId id="275" r:id="rId30"/>
    <p:sldId id="285" r:id="rId31"/>
    <p:sldId id="291" r:id="rId32"/>
    <p:sldId id="278" r:id="rId33"/>
    <p:sldId id="294" r:id="rId34"/>
    <p:sldId id="274" r:id="rId3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21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496CEC4-AF8B-4146-8C9E-20FB6FC7F07D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82C79C2-01D9-4BA4-8D74-BBFA7C0C4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6E17CB8-94BF-40FF-8490-657A01FBF297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34945D-9B1D-464B-9F2F-0139A465B19D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0E563-559E-44C5-A735-EE33DF0C36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39AB28-2DD6-4116-89F4-87513142FCC0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02A7DB-A16C-4B14-A2AD-29C36AA853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B60EB-420C-49E2-8136-D8F9B0A7877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F5A4C1-3C51-4461-ACEA-FF07D6A269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176C59-FD96-49FC-8C68-7F91E852FB53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5D23D7-254F-4663-9B02-C16972FCA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873CE-DC69-436F-9C82-B29EA50BF33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DB2E6-0DD8-47F8-8F4C-2BE83C6A2C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3CEF9-723E-4B69-82A8-7F43A42C2761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E417E-A165-4CDC-B857-DD21F69A981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FED6AD-CFB1-4BDF-83E9-2902D4462D02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8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266841-6DD5-4A35-9BE2-0C3A94DBC1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E2D479-7746-4F73-A3F8-B6558373586A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7AFCE2-9781-4C8B-B482-0D6F46A7E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BFAD54-A3D0-48DC-8657-44462B51DC35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9CF60-683B-4899-A38A-6062A03CD9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41AAA8-0737-4BBA-832D-CC4C290814D4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5524E-9409-4FB3-B787-44046B4FC8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с одним вырезанным скругленным углом 8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Прямоугольный треугольник 11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5CAF1-2CC1-4070-AF7A-C02B3AF2A7C0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10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16495-BE8A-4871-9611-F5AD1C54E4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8" name="Заголовок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E4442FA-0557-4D21-A0EA-772D2A47B8DF}" type="datetimeFigureOut">
              <a:rPr lang="ru-RU"/>
              <a:pPr>
                <a:defRPr/>
              </a:pPr>
              <a:t>30.01.2013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2">
                    <a:shade val="90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93E4F7-B7CC-4DAA-8947-F246E9737D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33" name="Группа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64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fontAlgn="base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fontAlgn="base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fontAlgn="base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fontAlgn="base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fontAlgn="base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prv3.lori-images.net/medal-veteranu-truda-0001657623-preview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9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spsearch.ru/discovery/med_03d/med_03db.jpg" TargetMode="Externa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prv3.lori-images.net/medal-veteranu-truda-0001657623-preview.jpg" TargetMode="Externa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prv3.lori-images.net/medal-veteranu-truda-0001657623-preview.jpg" TargetMode="External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http://img.aucland.ru/market-photos/218/JteFPt.jpg" TargetMode="External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salon-collection.ru/d/200865/d/987269201_6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pasekam.ru/wp-content/uploads/2012/01/P19771.jpg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kizhi.karelia.ru/collection/opr/images/icons/09-24/znak_nagrudnyij_udarnik_devyatoj_udarnik_9_pyatiletki_1.jp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hyperlink" Target="http://www.progressprim.ru/files/news2/1301.jpg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dic.academic.ru/pictures/wiki/files/51/30_Medal_Years_of_Victory_in_the_Great_Patriotic_War.jpg" TargetMode="External"/><Relationship Id="rId1" Type="http://schemas.openxmlformats.org/officeDocument/2006/relationships/slideLayout" Target="../slideLayouts/slideLayout9.xml"/><Relationship Id="rId5" Type="http://schemas.openxmlformats.org/officeDocument/2006/relationships/image" Target="../media/image7.gif"/><Relationship Id="rId4" Type="http://schemas.openxmlformats.org/officeDocument/2006/relationships/hyperlink" Target="http://ruzhany.narod.ru/rvsn/images3/30_victory_t.gif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27025" y="376237"/>
            <a:ext cx="7851648" cy="1828801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/>
              <a:t>Памяти моих предков посвящается….</a:t>
            </a:r>
            <a:endParaRPr lang="ru-RU" dirty="0"/>
          </a:p>
        </p:txBody>
      </p:sp>
      <p:sp>
        <p:nvSpPr>
          <p:cNvPr id="14338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39750" y="2492375"/>
            <a:ext cx="7854950" cy="2700338"/>
          </a:xfrm>
        </p:spPr>
        <p:txBody>
          <a:bodyPr/>
          <a:lstStyle/>
          <a:p>
            <a:pPr marR="0"/>
            <a:r>
              <a:rPr lang="ru-RU" sz="2800" smtClean="0"/>
              <a:t>Семейная выставка памятных</a:t>
            </a:r>
          </a:p>
          <a:p>
            <a:pPr marR="0"/>
            <a:r>
              <a:rPr lang="ru-RU" sz="2800" smtClean="0"/>
              <a:t>реликвий</a:t>
            </a:r>
          </a:p>
          <a:p>
            <a:pPr marR="0"/>
            <a:r>
              <a:rPr lang="ru-RU" sz="2000" smtClean="0"/>
              <a:t>Выполнил: Тарасов Александр</a:t>
            </a:r>
          </a:p>
          <a:p>
            <a:pPr marR="0"/>
            <a:r>
              <a:rPr lang="ru-RU" sz="2000" smtClean="0"/>
              <a:t>ученик </a:t>
            </a:r>
            <a:r>
              <a:rPr lang="en-US" sz="2000" smtClean="0"/>
              <a:t>3</a:t>
            </a:r>
            <a:r>
              <a:rPr lang="ru-RU" sz="2000" smtClean="0"/>
              <a:t> «Г» класса</a:t>
            </a:r>
          </a:p>
          <a:p>
            <a:pPr marR="0"/>
            <a:r>
              <a:rPr lang="ru-RU" sz="2000" smtClean="0">
                <a:latin typeface="Arial" charset="0"/>
              </a:rPr>
              <a:t>МБОУ гимназия №18,</a:t>
            </a:r>
            <a:r>
              <a:rPr lang="ru-RU" sz="2000" smtClean="0"/>
              <a:t> </a:t>
            </a:r>
          </a:p>
          <a:p>
            <a:pPr marR="0"/>
            <a:endParaRPr lang="en-US" sz="2000" smtClean="0"/>
          </a:p>
          <a:p>
            <a:pPr marR="0"/>
            <a:r>
              <a:rPr lang="ru-RU" sz="2000" smtClean="0">
                <a:latin typeface="Arial" charset="0"/>
              </a:rPr>
              <a:t>Руководитель: Акимова А. А.</a:t>
            </a:r>
          </a:p>
          <a:p>
            <a:pPr marR="0" algn="ctr"/>
            <a:r>
              <a:rPr lang="ru-RU" sz="2000" smtClean="0"/>
              <a:t>Нижний Тагил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моего прадедушки</a:t>
            </a:r>
          </a:p>
        </p:txBody>
      </p:sp>
      <p:sp>
        <p:nvSpPr>
          <p:cNvPr id="2355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2800" smtClean="0"/>
              <a:t>Медалью «Ветеран труда» награждались трудящиеся за долголетний добросовестный труд в народном хозяйстве, в области науки, культуры, народного образования, здравоохранения, в государственных учреждениях и общественных организациях, а также рабочие, колхозники и служащие в знак признания их трудовых заслуг по достижении трудового стажа.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500063" y="1214438"/>
            <a:ext cx="2212975" cy="1582737"/>
          </a:xfrm>
        </p:spPr>
        <p:txBody>
          <a:bodyPr/>
          <a:lstStyle/>
          <a:p>
            <a:pPr algn="ctr"/>
            <a:r>
              <a:rPr lang="ru-RU" sz="2400" smtClean="0"/>
              <a:t>МЕДАЛЬ «ВЕТЕРАН ТРУДА»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743200"/>
          </a:xfrm>
        </p:spPr>
        <p:txBody>
          <a:bodyPr>
            <a:normAutofit fontScale="92500"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400" dirty="0" smtClean="0"/>
              <a:t>вручена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400" dirty="0" smtClean="0"/>
              <a:t>27 января 1988 г. Свердловским областным советом народных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400" dirty="0" smtClean="0"/>
              <a:t>депутатов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800" dirty="0"/>
          </a:p>
        </p:txBody>
      </p:sp>
      <p:pic>
        <p:nvPicPr>
          <p:cNvPr id="24579" name="Picture 4" descr="Картинка 182 из 3120">
            <a:hlinkClick r:id="rId3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4"/>
          <a:srcRect l="10483" r="10483"/>
          <a:stretch>
            <a:fillRect/>
          </a:stretch>
        </p:blipFill>
        <p:spPr>
          <a:xfrm rot="420000">
            <a:off x="3008313" y="787400"/>
            <a:ext cx="5492750" cy="4568825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моих прабабушек</a:t>
            </a:r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smtClean="0"/>
              <a:t>Юдиной Мелании  Антиповны</a:t>
            </a:r>
          </a:p>
          <a:p>
            <a:r>
              <a:rPr lang="ru-RU" smtClean="0"/>
              <a:t>Медаль «За доблестный труд в Великой Отечественной войне 1941-1945 гг.»</a:t>
            </a:r>
          </a:p>
          <a:p>
            <a:r>
              <a:rPr lang="ru-RU" b="1" smtClean="0"/>
              <a:t>Дюковой Антонины Николаевны</a:t>
            </a:r>
          </a:p>
          <a:p>
            <a:r>
              <a:rPr lang="ru-RU" smtClean="0"/>
              <a:t>Медаль «Ветеран труда».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>Мои прабабушки</a:t>
            </a:r>
            <a:br>
              <a:rPr lang="ru-RU" smtClean="0"/>
            </a:br>
            <a:endParaRPr lang="ru-RU" smtClean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967288"/>
          </a:xfrm>
        </p:spPr>
        <p:txBody>
          <a:bodyPr>
            <a:normAutofit lnSpcReduction="10000"/>
          </a:bodyPr>
          <a:lstStyle/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 smtClean="0"/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err="1" smtClean="0"/>
              <a:t>Дюкова</a:t>
            </a:r>
            <a:r>
              <a:rPr lang="ru-RU" sz="2400" dirty="0" smtClean="0"/>
              <a:t> 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sz="2400" dirty="0" smtClean="0"/>
              <a:t>Антонина Николаевна</a:t>
            </a:r>
            <a:endParaRPr lang="ru-RU" sz="2400" dirty="0"/>
          </a:p>
        </p:txBody>
      </p:sp>
      <p:sp>
        <p:nvSpPr>
          <p:cNvPr id="27651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r>
              <a:rPr lang="ru-RU" sz="2400" smtClean="0"/>
              <a:t>Юдина Милания Антиповна</a:t>
            </a:r>
          </a:p>
        </p:txBody>
      </p:sp>
      <p:pic>
        <p:nvPicPr>
          <p:cNvPr id="27652" name="Picture 2" descr="F:\прабабушка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38" y="1714500"/>
            <a:ext cx="2581275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3" name="Picture 3" descr="F:\прапрабубуш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4813" y="1571625"/>
            <a:ext cx="4143375" cy="377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8674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28675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28676" name="Picture 2" descr="F:\награды\документы к наградам000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4488" y="1371600"/>
            <a:ext cx="591502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>
          <a:xfrm>
            <a:off x="642938" y="500063"/>
            <a:ext cx="2286000" cy="2225675"/>
          </a:xfrm>
        </p:spPr>
        <p:txBody>
          <a:bodyPr/>
          <a:lstStyle/>
          <a:p>
            <a:pPr algn="ctr"/>
            <a:r>
              <a:rPr lang="ru-RU" sz="2400" smtClean="0"/>
              <a:t>Медаль за доблестный труд в Великой Отечественной войне 1941-1945 гг.</a:t>
            </a:r>
          </a:p>
        </p:txBody>
      </p:sp>
      <p:sp>
        <p:nvSpPr>
          <p:cNvPr id="29698" name="Текст 2"/>
          <p:cNvSpPr>
            <a:spLocks noGrp="1"/>
          </p:cNvSpPr>
          <p:nvPr>
            <p:ph type="body" sz="half" idx="2"/>
          </p:nvPr>
        </p:nvSpPr>
        <p:spPr>
          <a:xfrm>
            <a:off x="500063" y="2828925"/>
            <a:ext cx="2319337" cy="2671763"/>
          </a:xfrm>
        </p:spPr>
        <p:txBody>
          <a:bodyPr/>
          <a:lstStyle/>
          <a:p>
            <a:pPr algn="ctr"/>
            <a:r>
              <a:rPr lang="ru-RU" sz="2000" smtClean="0"/>
              <a:t>Вручена Юдиной Милании Антиповне</a:t>
            </a:r>
          </a:p>
          <a:p>
            <a:pPr algn="ctr"/>
            <a:r>
              <a:rPr lang="ru-RU" sz="2000" smtClean="0"/>
              <a:t>22 августа 1946 г. исполкомом Сурхандаринской области </a:t>
            </a:r>
          </a:p>
          <a:p>
            <a:pPr algn="ctr"/>
            <a:r>
              <a:rPr lang="ru-RU" sz="2000" smtClean="0"/>
              <a:t>Узбекской ССР</a:t>
            </a:r>
          </a:p>
          <a:p>
            <a:endParaRPr lang="ru-RU" sz="2400" smtClean="0"/>
          </a:p>
          <a:p>
            <a:endParaRPr lang="ru-RU" smtClean="0"/>
          </a:p>
        </p:txBody>
      </p:sp>
      <p:pic>
        <p:nvPicPr>
          <p:cNvPr id="29699" name="Picture 4" descr="Картинка 48 из 2444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16096" r="16096"/>
          <a:stretch>
            <a:fillRect/>
          </a:stretch>
        </p:blipFill>
        <p:spPr>
          <a:xfrm rot="420000">
            <a:off x="2928938" y="1003300"/>
            <a:ext cx="5857875" cy="45418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моей прабабушки</a:t>
            </a:r>
          </a:p>
        </p:txBody>
      </p:sp>
      <p:sp>
        <p:nvSpPr>
          <p:cNvPr id="3072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Font typeface="Wingdings 2" pitchFamily="18" charset="2"/>
              <a:buNone/>
            </a:pPr>
            <a:r>
              <a:rPr lang="ru-RU" smtClean="0"/>
              <a:t>   </a:t>
            </a:r>
            <a:r>
              <a:rPr lang="ru-RU" sz="2800" smtClean="0"/>
              <a:t>Медалью «Ветеран труда» награждались трудящиеся за долголетний добросовестный труд в народном хозяйстве, в области науки, культуры, народного образования, здравоохранения, в государственных учреждениях и общественных организациях, а также рабочие, колхозники и служащие в знак признания их трудовых заслуг по достижении трудового стажа.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500063" y="1214438"/>
            <a:ext cx="2212975" cy="1582737"/>
          </a:xfrm>
        </p:spPr>
        <p:txBody>
          <a:bodyPr/>
          <a:lstStyle/>
          <a:p>
            <a:pPr algn="ctr"/>
            <a:r>
              <a:rPr lang="ru-RU" sz="2400" smtClean="0"/>
              <a:t>МЕДАЛЬ «ВЕТЕРАН ТРУДА</a:t>
            </a:r>
            <a:r>
              <a:rPr lang="ru-RU" smtClean="0"/>
              <a:t>»</a:t>
            </a:r>
            <a:br>
              <a:rPr lang="ru-RU" smtClean="0"/>
            </a:br>
            <a:endParaRPr lang="ru-RU" smtClean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3100388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Вручена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err="1" smtClean="0"/>
              <a:t>Дюковой</a:t>
            </a:r>
            <a:r>
              <a:rPr lang="ru-RU" sz="2200" dirty="0" smtClean="0"/>
              <a:t> Антонине Николаевне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27 января 1988 г. Свердловским областным советом народных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депутатов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800" dirty="0"/>
          </a:p>
        </p:txBody>
      </p:sp>
      <p:pic>
        <p:nvPicPr>
          <p:cNvPr id="31747" name="Picture 4" descr="Картинка 182 из 3120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10483" r="10483"/>
          <a:stretch>
            <a:fillRect/>
          </a:stretch>
        </p:blipFill>
        <p:spPr>
          <a:xfrm rot="420000">
            <a:off x="2924175" y="1095375"/>
            <a:ext cx="5621338" cy="46751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бабушки и дедушки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Андропова Римма Ивановна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Медаль «Ветеран  труда».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b="1" dirty="0" smtClean="0"/>
              <a:t>Тарасов Борис Дмитриевич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Знак «Победитель социалистического соревнования 1973 года».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Знак «Ударник девятой пятилетки» 1975 года.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Знак «Победитель социалистического соревнования 1977 года».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Государственная награда и почетное звание «Заслуженный машиностроитель Российской Федерации» 2002 г.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 smtClean="0"/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z="2800" smtClean="0"/>
              <a:t>Моя бабушка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3794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33795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 lvl="1">
              <a:buFont typeface="Wingdings 2" pitchFamily="18" charset="2"/>
              <a:buNone/>
            </a:pPr>
            <a:r>
              <a:rPr lang="ru-RU" sz="2200" smtClean="0"/>
              <a:t>Андропова Римма Ивановна</a:t>
            </a:r>
          </a:p>
        </p:txBody>
      </p:sp>
      <p:pic>
        <p:nvPicPr>
          <p:cNvPr id="33796" name="Picture 3" descr="Изображение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75" y="1571625"/>
            <a:ext cx="3143250" cy="391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моего прадедушки</a:t>
            </a:r>
          </a:p>
        </p:txBody>
      </p:sp>
      <p:sp>
        <p:nvSpPr>
          <p:cNvPr id="1536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b="1" smtClean="0"/>
              <a:t>Дюкова Ивана Артемьевича</a:t>
            </a:r>
          </a:p>
          <a:p>
            <a:r>
              <a:rPr lang="ru-RU" smtClean="0"/>
              <a:t>Медаль «За победу над Германией в Великой Отечественной войне 1941-1945 гг.»</a:t>
            </a:r>
          </a:p>
          <a:p>
            <a:r>
              <a:rPr lang="ru-RU" sz="2800" smtClean="0"/>
              <a:t>Медаль «Тридцать лет Победы в Великой Отечественной войне 1941-1945 гг».</a:t>
            </a:r>
          </a:p>
          <a:p>
            <a:r>
              <a:rPr lang="ru-RU" smtClean="0"/>
              <a:t>Медаль «Сорок лет Победы в Великой Отечественной войне 1941-1945 гг».</a:t>
            </a:r>
          </a:p>
          <a:p>
            <a:r>
              <a:rPr lang="ru-RU" smtClean="0"/>
              <a:t>Медаль «Ветеран труда».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4818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34819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34820" name="Picture 2" descr="F:\награды\документы к наградам000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43088" y="1408113"/>
            <a:ext cx="5457825" cy="404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Заголовок 1"/>
          <p:cNvSpPr>
            <a:spLocks noGrp="1"/>
          </p:cNvSpPr>
          <p:nvPr>
            <p:ph type="title"/>
          </p:nvPr>
        </p:nvSpPr>
        <p:spPr>
          <a:xfrm>
            <a:off x="500063" y="1214438"/>
            <a:ext cx="2212975" cy="1582737"/>
          </a:xfrm>
        </p:spPr>
        <p:txBody>
          <a:bodyPr/>
          <a:lstStyle/>
          <a:p>
            <a:pPr algn="ctr"/>
            <a:r>
              <a:rPr lang="ru-RU" sz="2400" smtClean="0"/>
              <a:t>МЕДАЛЬ «ВЕТЕРАН ТРУДА»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3100388"/>
          </a:xfrm>
        </p:spPr>
        <p:txBody>
          <a:bodyPr>
            <a:normAutofit fontScale="92500" lnSpcReduction="10000"/>
          </a:bodyPr>
          <a:lstStyle/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Вручена 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Андроповой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Римме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Ивановне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22 февраля 1988 г. Душанбинским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городским советом народных</a:t>
            </a:r>
          </a:p>
          <a:p>
            <a:pPr algn="ctr" fontAlgn="auto">
              <a:spcAft>
                <a:spcPts val="0"/>
              </a:spcAft>
              <a:buClr>
                <a:schemeClr val="accent3"/>
              </a:buClr>
              <a:defRPr/>
            </a:pPr>
            <a:r>
              <a:rPr lang="ru-RU" sz="2200" dirty="0" smtClean="0"/>
              <a:t>депутатов</a:t>
            </a:r>
          </a:p>
          <a:p>
            <a:pPr fontAlgn="auto">
              <a:spcAft>
                <a:spcPts val="0"/>
              </a:spcAft>
              <a:buClr>
                <a:schemeClr val="accent3"/>
              </a:buClr>
              <a:defRPr/>
            </a:pPr>
            <a:endParaRPr lang="ru-RU" sz="2800" dirty="0"/>
          </a:p>
        </p:txBody>
      </p:sp>
      <p:pic>
        <p:nvPicPr>
          <p:cNvPr id="35843" name="Picture 4" descr="Картинка 182 из 3120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l="10483" r="10483"/>
          <a:stretch>
            <a:fillRect/>
          </a:stretch>
        </p:blipFill>
        <p:spPr>
          <a:xfrm rot="420000">
            <a:off x="2924175" y="1095375"/>
            <a:ext cx="5621338" cy="46751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моего дедушки</a:t>
            </a:r>
          </a:p>
        </p:txBody>
      </p:sp>
      <p:sp>
        <p:nvSpPr>
          <p:cNvPr id="36866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mtClean="0"/>
              <a:t>«</a:t>
            </a:r>
            <a:r>
              <a:rPr lang="ru-RU" sz="3200" smtClean="0"/>
              <a:t>Победитель социалистического соревнования 1973 года», Знаками «Ударник девятой пятилетки» 1975 года, «Победитель социалистического соревнования 1977 года» награждались труженики, участвовавшие в  производственном соревновании между предприятиями, цехами, бригадами.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>Мой дедушка</a:t>
            </a:r>
            <a:br>
              <a:rPr lang="ru-RU" smtClean="0"/>
            </a:br>
            <a:endParaRPr lang="ru-RU" smtClean="0"/>
          </a:p>
        </p:txBody>
      </p:sp>
      <p:sp>
        <p:nvSpPr>
          <p:cNvPr id="37890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37891" name="Содержимое 3"/>
          <p:cNvSpPr>
            <a:spLocks noGrp="1"/>
          </p:cNvSpPr>
          <p:nvPr>
            <p:ph sz="half" idx="1"/>
          </p:nvPr>
        </p:nvSpPr>
        <p:spPr>
          <a:xfrm>
            <a:off x="1171575" y="1857375"/>
            <a:ext cx="7972425" cy="4572000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>
              <a:buFont typeface="Wingdings 2" pitchFamily="18" charset="2"/>
              <a:buNone/>
            </a:pPr>
            <a:endParaRPr lang="ru-RU" smtClean="0"/>
          </a:p>
          <a:p>
            <a:pPr algn="ctr">
              <a:buFont typeface="Wingdings 2" pitchFamily="18" charset="2"/>
              <a:buNone/>
            </a:pPr>
            <a:r>
              <a:rPr lang="ru-RU" smtClean="0"/>
              <a:t>Тарасов Борис  Дмитриевич</a:t>
            </a:r>
          </a:p>
        </p:txBody>
      </p:sp>
      <p:pic>
        <p:nvPicPr>
          <p:cNvPr id="37892" name="Picture 2" descr="F:\дедеушка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1428750"/>
            <a:ext cx="2795588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Заголовок 1"/>
          <p:cNvSpPr>
            <a:spLocks noGrp="1"/>
          </p:cNvSpPr>
          <p:nvPr>
            <p:ph type="title"/>
          </p:nvPr>
        </p:nvSpPr>
        <p:spPr>
          <a:xfrm>
            <a:off x="500063" y="928688"/>
            <a:ext cx="2428875" cy="1868487"/>
          </a:xfrm>
        </p:spPr>
        <p:txBody>
          <a:bodyPr/>
          <a:lstStyle/>
          <a:p>
            <a:pPr algn="ctr"/>
            <a:r>
              <a:rPr lang="ru-RU" sz="2400" smtClean="0"/>
              <a:t>Удостоверение к знаку «Победитель социалистического соревнования 1973 года»</a:t>
            </a:r>
          </a:p>
        </p:txBody>
      </p:sp>
      <p:sp>
        <p:nvSpPr>
          <p:cNvPr id="38914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3100388"/>
          </a:xfrm>
        </p:spPr>
        <p:txBody>
          <a:bodyPr/>
          <a:lstStyle/>
          <a:p>
            <a:pPr algn="just"/>
            <a:endParaRPr lang="ru-RU" sz="2000" smtClean="0"/>
          </a:p>
          <a:p>
            <a:pPr algn="ctr"/>
            <a:r>
              <a:rPr lang="ru-RU" sz="2000" smtClean="0"/>
              <a:t>Вручено</a:t>
            </a:r>
          </a:p>
          <a:p>
            <a:pPr algn="ctr"/>
            <a:r>
              <a:rPr lang="ru-RU" sz="2000" smtClean="0"/>
              <a:t>Тарасову Борису Дмитриевичу</a:t>
            </a:r>
          </a:p>
          <a:p>
            <a:pPr algn="ctr"/>
            <a:r>
              <a:rPr lang="ru-RU" sz="2000" smtClean="0"/>
              <a:t>23 января 1974 г. Министреством и ЦК профсоюзов СССР</a:t>
            </a:r>
          </a:p>
          <a:p>
            <a:endParaRPr lang="ru-RU" sz="2800" smtClean="0"/>
          </a:p>
        </p:txBody>
      </p:sp>
      <p:pic>
        <p:nvPicPr>
          <p:cNvPr id="38915" name="Picture 2" descr="Картинка 1 из 7">
            <a:hlinkClick r:id="rId2"/>
          </p:cNvPr>
          <p:cNvPicPr>
            <a:picLocks noGrp="1" noChangeAspect="1" noChangeArrowheads="1"/>
          </p:cNvPicPr>
          <p:nvPr>
            <p:ph type="pic" idx="1"/>
          </p:nvPr>
        </p:nvPicPr>
        <p:blipFill>
          <a:blip r:embed="rId3"/>
          <a:srcRect t="18082" b="18082"/>
          <a:stretch>
            <a:fillRect/>
          </a:stretch>
        </p:blipFill>
        <p:spPr>
          <a:xfrm rot="420000">
            <a:off x="3486150" y="1200150"/>
            <a:ext cx="4618038" cy="39306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39938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39939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39940" name="Picture 2" descr="F:\награды\документы к наградам00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5763" y="1409700"/>
            <a:ext cx="5832475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0962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40963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40964" name="Picture 2" descr="F:\награды\документы к наградам000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4000" y="1238250"/>
            <a:ext cx="60960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smtClean="0"/>
              <a:t>Знаки «Победитель социалистического соревнования 1973 года» и 1977 года</a:t>
            </a:r>
          </a:p>
        </p:txBody>
      </p:sp>
      <p:pic>
        <p:nvPicPr>
          <p:cNvPr id="41986" name="i-main-pic" descr="Картинка 31 из 231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143000" y="2214563"/>
            <a:ext cx="2501900" cy="3810000"/>
          </a:xfrm>
        </p:spPr>
      </p:pic>
      <p:pic>
        <p:nvPicPr>
          <p:cNvPr id="41987" name="Picture 2" descr="Картинка 17 из 211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2143125"/>
            <a:ext cx="2786063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3010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43011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43012" name="Picture 2" descr="F:\награды\документы к наградам0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25" y="1357313"/>
            <a:ext cx="6223000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smtClean="0"/>
              <a:t>Знак  «Ударник девятой пятилетки»</a:t>
            </a:r>
          </a:p>
        </p:txBody>
      </p:sp>
      <p:pic>
        <p:nvPicPr>
          <p:cNvPr id="44034" name="Picture 2" descr="Картинка 2 из 13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71750" y="1785938"/>
            <a:ext cx="3643313" cy="451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z="2800" smtClean="0"/>
              <a:t>Мой прадедушка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6386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16387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pPr lvl="1">
              <a:buFont typeface="Wingdings 2" pitchFamily="18" charset="2"/>
              <a:buNone/>
            </a:pPr>
            <a:r>
              <a:rPr lang="ru-RU" sz="2200" smtClean="0"/>
              <a:t>Дюков Иван Артемьевич</a:t>
            </a:r>
          </a:p>
        </p:txBody>
      </p:sp>
      <p:pic>
        <p:nvPicPr>
          <p:cNvPr id="16388" name="Picture 2" descr="F:\дед 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313" y="1428750"/>
            <a:ext cx="3000375" cy="415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моего дедушки</a:t>
            </a:r>
          </a:p>
        </p:txBody>
      </p:sp>
      <p:sp>
        <p:nvSpPr>
          <p:cNvPr id="4505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sz="2800" smtClean="0"/>
              <a:t>Звание «Заслуженный машиностроитель Российской Федерации» присваивается инженерно-техническим и научным работникам организаций машиностроения, в том числе научно-исследовательских, технологических и проектно-конструкторских организаций, за личные заслуги.</a:t>
            </a:r>
          </a:p>
          <a:p>
            <a:pPr>
              <a:buFont typeface="Wingdings 2" pitchFamily="18" charset="2"/>
              <a:buNone/>
            </a:pPr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46082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46083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46084" name="Picture 2" descr="F:\награды\документы к наградам000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30388" y="1336675"/>
            <a:ext cx="5483225" cy="418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Заголовок 8"/>
          <p:cNvSpPr>
            <a:spLocks noGrp="1"/>
          </p:cNvSpPr>
          <p:nvPr>
            <p:ph type="title"/>
          </p:nvPr>
        </p:nvSpPr>
        <p:spPr>
          <a:xfrm>
            <a:off x="642938" y="928688"/>
            <a:ext cx="8229600" cy="1143000"/>
          </a:xfrm>
        </p:spPr>
        <p:txBody>
          <a:bodyPr/>
          <a:lstStyle/>
          <a:p>
            <a:pPr algn="ctr"/>
            <a:r>
              <a:rPr lang="ru-RU" sz="3200" smtClean="0"/>
              <a:t>Государственная награда </a:t>
            </a:r>
            <a:br>
              <a:rPr lang="ru-RU" sz="3200" smtClean="0"/>
            </a:br>
            <a:r>
              <a:rPr lang="ru-RU" sz="3200" smtClean="0"/>
              <a:t>«Заслуженный машиностроитель</a:t>
            </a:r>
            <a:br>
              <a:rPr lang="ru-RU" sz="3200" smtClean="0"/>
            </a:br>
            <a:r>
              <a:rPr lang="ru-RU" sz="3200" smtClean="0"/>
              <a:t> Российской Федерации» 2002 год</a:t>
            </a:r>
          </a:p>
        </p:txBody>
      </p:sp>
      <p:pic>
        <p:nvPicPr>
          <p:cNvPr id="47106" name="Picture 2" descr="Картинка 54 из 77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143250" y="2286000"/>
            <a:ext cx="3357563" cy="41973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Заголовок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8130" name="Picture 2" descr="F:\награды\PIC_02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" y="1214438"/>
            <a:ext cx="8001000" cy="527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Содержимое 5"/>
          <p:cNvSpPr>
            <a:spLocks noGrp="1"/>
          </p:cNvSpPr>
          <p:nvPr>
            <p:ph idx="1"/>
          </p:nvPr>
        </p:nvSpPr>
        <p:spPr>
          <a:xfrm>
            <a:off x="500063" y="1428750"/>
            <a:ext cx="8229600" cy="4889500"/>
          </a:xfrm>
        </p:spPr>
        <p:txBody>
          <a:bodyPr/>
          <a:lstStyle/>
          <a:p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49154" name="Содержимое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pPr algn="ctr">
              <a:buFont typeface="Wingdings 2" pitchFamily="18" charset="2"/>
              <a:buNone/>
            </a:pPr>
            <a:endParaRPr lang="ru-RU" smtClean="0"/>
          </a:p>
          <a:p>
            <a:pPr algn="ctr">
              <a:buFont typeface="Wingdings 2" pitchFamily="18" charset="2"/>
              <a:buNone/>
            </a:pPr>
            <a:r>
              <a:rPr lang="ru-RU" sz="4400" smtClean="0"/>
              <a:t>СПАСИБО 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/>
              <a:t>Награды моего прадедушки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928813"/>
            <a:ext cx="8229600" cy="4389437"/>
          </a:xfrm>
        </p:spPr>
        <p:txBody>
          <a:bodyPr>
            <a:normAutofit lnSpcReduction="10000"/>
          </a:bodyPr>
          <a:lstStyle/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Медалью «За доблестный труд в Великой Отечественной войне 1941—1945 гг.»  награждались люди, обеспечивших своим доблестным и самоотверженным трудом победу Советского Союза над Германией в Великой Отечественной войне.</a:t>
            </a:r>
          </a:p>
          <a:p>
            <a:pPr marL="274320" indent="-274320" algn="ctr" fontAlgn="auto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ru-RU" dirty="0" smtClean="0"/>
              <a:t>Юбилейной медалью «Тридцать лет Победы в Великой Отечественной войне 1941—1945 гг.», Медаль «Сорок лет Победы в Великой Отечественной войне 1941-1945 </a:t>
            </a:r>
            <a:r>
              <a:rPr lang="ru-RU" dirty="0" err="1" smtClean="0"/>
              <a:t>гг</a:t>
            </a:r>
            <a:r>
              <a:rPr lang="ru-RU" dirty="0" smtClean="0"/>
              <a:t>». награждались люди  за трудовые заслуги.</a:t>
            </a:r>
          </a:p>
          <a:p>
            <a:pPr marL="274320" indent="-274320" fontAlgn="auto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685800" y="514350"/>
            <a:ext cx="2743200" cy="1162050"/>
          </a:xfrm>
        </p:spPr>
        <p:txBody>
          <a:bodyPr/>
          <a:lstStyle/>
          <a:p>
            <a:pPr algn="ctr"/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18434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3243263" cy="4967288"/>
          </a:xfrm>
        </p:spPr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sp>
        <p:nvSpPr>
          <p:cNvPr id="18435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18436" name="Picture 2" descr="F:\награды\документы к наградам00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55763" y="1419225"/>
            <a:ext cx="5832475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1"/>
          <p:cNvSpPr>
            <a:spLocks noGrp="1"/>
          </p:cNvSpPr>
          <p:nvPr>
            <p:ph type="title"/>
          </p:nvPr>
        </p:nvSpPr>
        <p:spPr>
          <a:xfrm>
            <a:off x="609600" y="785813"/>
            <a:ext cx="2212975" cy="1973262"/>
          </a:xfrm>
        </p:spPr>
        <p:txBody>
          <a:bodyPr/>
          <a:lstStyle/>
          <a:p>
            <a:pPr algn="ctr"/>
            <a:r>
              <a:rPr lang="ru-RU" smtClean="0"/>
              <a:t>Медаль «За победу над Германией» в Великой Отечественной войне</a:t>
            </a:r>
          </a:p>
        </p:txBody>
      </p:sp>
      <p:sp>
        <p:nvSpPr>
          <p:cNvPr id="19458" name="Текст 2"/>
          <p:cNvSpPr>
            <a:spLocks noGrp="1"/>
          </p:cNvSpPr>
          <p:nvPr>
            <p:ph type="body" sz="half" idx="2"/>
          </p:nvPr>
        </p:nvSpPr>
        <p:spPr>
          <a:xfrm>
            <a:off x="285750" y="2828925"/>
            <a:ext cx="2533650" cy="2814638"/>
          </a:xfrm>
        </p:spPr>
        <p:txBody>
          <a:bodyPr/>
          <a:lstStyle/>
          <a:p>
            <a:pPr algn="ctr"/>
            <a:r>
              <a:rPr lang="ru-RU" sz="2000" smtClean="0"/>
              <a:t>Медаль моего прадедушки,</a:t>
            </a:r>
          </a:p>
          <a:p>
            <a:pPr algn="ctr"/>
            <a:r>
              <a:rPr lang="ru-RU" sz="2000" smtClean="0"/>
              <a:t>как труженику тыла, вручена</a:t>
            </a:r>
          </a:p>
          <a:p>
            <a:pPr algn="ctr"/>
            <a:r>
              <a:rPr lang="ru-RU" sz="2000" smtClean="0"/>
              <a:t>28 апреля 1946 г. Нижнетагильским Горвоенкоматом.</a:t>
            </a:r>
          </a:p>
        </p:txBody>
      </p:sp>
      <p:pic>
        <p:nvPicPr>
          <p:cNvPr id="19459" name="Picture 2" descr="http://www.lipetskinfo.ru/photo/theme/021/942/main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3620" r="13620"/>
          <a:stretch>
            <a:fillRect/>
          </a:stretch>
        </p:blipFill>
        <p:spPr>
          <a:xfrm rot="420000">
            <a:off x="3052763" y="661988"/>
            <a:ext cx="5391150" cy="5024437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/>
          <a:lstStyle/>
          <a:p>
            <a:pPr algn="ctr"/>
            <a:r>
              <a:rPr lang="ru-RU" sz="2400" smtClean="0"/>
              <a:t>Оборотная сторона медали</a:t>
            </a:r>
          </a:p>
        </p:txBody>
      </p:sp>
      <p:sp>
        <p:nvSpPr>
          <p:cNvPr id="20482" name="Текст 2"/>
          <p:cNvSpPr>
            <a:spLocks noGrp="1"/>
          </p:cNvSpPr>
          <p:nvPr>
            <p:ph type="body" sz="half" idx="2"/>
          </p:nvPr>
        </p:nvSpPr>
        <p:spPr>
          <a:xfrm>
            <a:off x="500063" y="2828925"/>
            <a:ext cx="2319337" cy="2600325"/>
          </a:xfrm>
        </p:spPr>
        <p:txBody>
          <a:bodyPr/>
          <a:lstStyle/>
          <a:p>
            <a:pPr algn="ctr"/>
            <a:r>
              <a:rPr lang="ru-RU" sz="2400" smtClean="0"/>
              <a:t>«За победу над Германией в Великой Отечественной войне 1941-1945»</a:t>
            </a:r>
          </a:p>
        </p:txBody>
      </p:sp>
      <p:pic>
        <p:nvPicPr>
          <p:cNvPr id="20483" name="Picture 2" descr="http://i035.radikal.ru/0907/ea/42deb0d89775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13400" b="13400"/>
          <a:stretch>
            <a:fillRect/>
          </a:stretch>
        </p:blipFill>
        <p:spPr>
          <a:xfrm rot="420000">
            <a:off x="3027363" y="768350"/>
            <a:ext cx="5386387" cy="458628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338"/>
            <a:ext cx="2212975" cy="1582737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2200" dirty="0" smtClean="0"/>
              <a:t>Медаль «Тридцать лет Победы в Великой Отечественной войне 1941-1945 </a:t>
            </a:r>
            <a:r>
              <a:rPr lang="ru-RU" sz="2200" dirty="0" err="1" smtClean="0"/>
              <a:t>гг</a:t>
            </a:r>
            <a:r>
              <a:rPr lang="ru-RU" sz="2200" dirty="0" smtClean="0"/>
              <a:t>».</a:t>
            </a:r>
            <a:endParaRPr lang="ru-RU" dirty="0"/>
          </a:p>
        </p:txBody>
      </p:sp>
      <p:sp>
        <p:nvSpPr>
          <p:cNvPr id="21506" name="Текст 2"/>
          <p:cNvSpPr>
            <a:spLocks noGrp="1"/>
          </p:cNvSpPr>
          <p:nvPr>
            <p:ph type="body" sz="half" idx="2"/>
          </p:nvPr>
        </p:nvSpPr>
        <p:spPr>
          <a:xfrm>
            <a:off x="609600" y="2828925"/>
            <a:ext cx="2209800" cy="2179638"/>
          </a:xfrm>
        </p:spPr>
        <p:txBody>
          <a:bodyPr/>
          <a:lstStyle/>
          <a:p>
            <a:pPr algn="ctr"/>
            <a:r>
              <a:rPr lang="ru-RU" sz="2400" smtClean="0"/>
              <a:t>вручена</a:t>
            </a:r>
          </a:p>
          <a:p>
            <a:pPr algn="ctr"/>
            <a:r>
              <a:rPr lang="ru-RU" sz="2400" smtClean="0"/>
              <a:t>9 мая 1987 г. Секретарем райисполкома участнику трудового фронта</a:t>
            </a:r>
          </a:p>
        </p:txBody>
      </p:sp>
      <p:pic>
        <p:nvPicPr>
          <p:cNvPr id="21507" name="i-main-pic" descr="Картинка 3 из 222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63" y="2143125"/>
            <a:ext cx="8382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2" descr="Картинка 26 из 223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 t="3111" b="3111"/>
          <a:stretch>
            <a:fillRect/>
          </a:stretch>
        </p:blipFill>
        <p:spPr bwMode="auto">
          <a:xfrm rot="420000">
            <a:off x="2973388" y="809625"/>
            <a:ext cx="5678487" cy="4835525"/>
          </a:xfrm>
          <a:prstGeom prst="rect">
            <a:avLst/>
          </a:prstGeom>
          <a:noFill/>
          <a:ln w="3000" cap="rnd">
            <a:solidFill>
              <a:srgbClr val="C0C0C0"/>
            </a:solidFill>
            <a:round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/>
          </p:nvPr>
        </p:nvSpPr>
        <p:spPr>
          <a:xfrm>
            <a:off x="642938" y="1143000"/>
            <a:ext cx="2286000" cy="1582738"/>
          </a:xfrm>
        </p:spPr>
        <p:txBody>
          <a:bodyPr/>
          <a:lstStyle/>
          <a:p>
            <a:pPr algn="ctr"/>
            <a:r>
              <a:rPr lang="ru-RU" sz="2400" smtClean="0"/>
              <a:t>Медаль «Сорок лет Победы в Великой Отечественной войне 1941-1945 гг».</a:t>
            </a:r>
          </a:p>
        </p:txBody>
      </p:sp>
      <p:sp>
        <p:nvSpPr>
          <p:cNvPr id="22530" name="Текст 2"/>
          <p:cNvSpPr>
            <a:spLocks noGrp="1"/>
          </p:cNvSpPr>
          <p:nvPr>
            <p:ph type="body" sz="half" idx="2"/>
          </p:nvPr>
        </p:nvSpPr>
        <p:spPr>
          <a:xfrm>
            <a:off x="357188" y="2828925"/>
            <a:ext cx="2462212" cy="2528888"/>
          </a:xfrm>
        </p:spPr>
        <p:txBody>
          <a:bodyPr/>
          <a:lstStyle/>
          <a:p>
            <a:pPr algn="ctr"/>
            <a:r>
              <a:rPr lang="ru-RU" sz="2400" smtClean="0"/>
              <a:t>вручена</a:t>
            </a:r>
          </a:p>
          <a:p>
            <a:pPr algn="ctr"/>
            <a:r>
              <a:rPr lang="ru-RU" sz="2400" smtClean="0"/>
              <a:t>20 марта 1987 г. райвоенкоматом как</a:t>
            </a:r>
          </a:p>
          <a:p>
            <a:pPr algn="ctr"/>
            <a:r>
              <a:rPr lang="ru-RU" sz="2400" smtClean="0"/>
              <a:t>участнику войны</a:t>
            </a:r>
          </a:p>
          <a:p>
            <a:endParaRPr lang="ru-RU" sz="2400" smtClean="0"/>
          </a:p>
          <a:p>
            <a:endParaRPr lang="ru-RU" smtClean="0"/>
          </a:p>
        </p:txBody>
      </p:sp>
      <p:pic>
        <p:nvPicPr>
          <p:cNvPr id="22531" name="Picture 4" descr="http://vvpobeda.shpl.ru/image/medal05.gif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t="4886" b="4886"/>
          <a:stretch>
            <a:fillRect/>
          </a:stretch>
        </p:blipFill>
        <p:spPr>
          <a:xfrm rot="420000">
            <a:off x="3270250" y="879475"/>
            <a:ext cx="5334000" cy="47450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334</TotalTime>
  <Words>533</Words>
  <Application>Microsoft Office PowerPoint</Application>
  <PresentationFormat>Экран (4:3)</PresentationFormat>
  <Paragraphs>332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Constantia</vt:lpstr>
      <vt:lpstr>Arial</vt:lpstr>
      <vt:lpstr>Calibri</vt:lpstr>
      <vt:lpstr>Wingdings 2</vt:lpstr>
      <vt:lpstr>Поток</vt:lpstr>
      <vt:lpstr>Поток</vt:lpstr>
      <vt:lpstr>Поток</vt:lpstr>
      <vt:lpstr>Поток</vt:lpstr>
      <vt:lpstr>Слайд 1</vt:lpstr>
      <vt:lpstr>Награды моего прадедушки</vt:lpstr>
      <vt:lpstr>Мой прадедушка </vt:lpstr>
      <vt:lpstr>Награды моего прадедушки</vt:lpstr>
      <vt:lpstr> </vt:lpstr>
      <vt:lpstr>Медаль «За победу над Германией» в Великой Отечественной войне</vt:lpstr>
      <vt:lpstr>Оборотная сторона медали</vt:lpstr>
      <vt:lpstr>Медаль «Тридцать лет Победы в Великой Отечественной войне 1941-1945 гг».</vt:lpstr>
      <vt:lpstr>Медаль «Сорок лет Победы в Великой Отечественной войне 1941-1945 гг».</vt:lpstr>
      <vt:lpstr>Награды моего прадедушки</vt:lpstr>
      <vt:lpstr>МЕДАЛЬ «ВЕТЕРАН ТРУДА»</vt:lpstr>
      <vt:lpstr>Награды моих прабабушек</vt:lpstr>
      <vt:lpstr>Мои прабабушки </vt:lpstr>
      <vt:lpstr> </vt:lpstr>
      <vt:lpstr>Медаль за доблестный труд в Великой Отечественной войне 1941-1945 гг.</vt:lpstr>
      <vt:lpstr>Награды моей прабабушки</vt:lpstr>
      <vt:lpstr>МЕДАЛЬ «ВЕТЕРАН ТРУДА» </vt:lpstr>
      <vt:lpstr>Награды бабушки и дедушки</vt:lpstr>
      <vt:lpstr>Моя бабушка </vt:lpstr>
      <vt:lpstr> </vt:lpstr>
      <vt:lpstr>МЕДАЛЬ «ВЕТЕРАН ТРУДА» </vt:lpstr>
      <vt:lpstr>Награды моего дедушки</vt:lpstr>
      <vt:lpstr>Мой дедушка </vt:lpstr>
      <vt:lpstr>Удостоверение к знаку «Победитель социалистического соревнования 1973 года»</vt:lpstr>
      <vt:lpstr> </vt:lpstr>
      <vt:lpstr> </vt:lpstr>
      <vt:lpstr>Знаки «Победитель социалистического соревнования 1973 года» и 1977 года</vt:lpstr>
      <vt:lpstr> </vt:lpstr>
      <vt:lpstr>Знак  «Ударник девятой пятилетки»</vt:lpstr>
      <vt:lpstr>Награды моего дедушки</vt:lpstr>
      <vt:lpstr> </vt:lpstr>
      <vt:lpstr>Государственная награда  «Заслуженный машиностроитель  Российской Федерации» 2002 год</vt:lpstr>
      <vt:lpstr>Слайд 33</vt:lpstr>
      <vt:lpstr>Слайд 34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Памяти моих предков посвящается….</dc:title>
  <dc:creator>Нина</dc:creator>
  <cp:lastModifiedBy>Пользователь</cp:lastModifiedBy>
  <cp:revision>32</cp:revision>
  <dcterms:created xsi:type="dcterms:W3CDTF">2012-02-29T13:58:16Z</dcterms:created>
  <dcterms:modified xsi:type="dcterms:W3CDTF">2013-01-29T19:28:48Z</dcterms:modified>
</cp:coreProperties>
</file>