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75" r:id="rId9"/>
    <p:sldId id="264" r:id="rId10"/>
    <p:sldId id="266" r:id="rId11"/>
    <p:sldId id="269" r:id="rId12"/>
    <p:sldId id="268" r:id="rId13"/>
    <p:sldId id="267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400E9-DC0E-415A-96E5-57CF24979200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7C8B8-BB09-4B80-B97C-BEA719F6F57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jpe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7" Type="http://schemas.openxmlformats.org/officeDocument/2006/relationships/image" Target="../media/image50.jpe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jpeg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82912"/>
            <a:ext cx="7772400" cy="1470025"/>
          </a:xfrm>
        </p:spPr>
        <p:txBody>
          <a:bodyPr>
            <a:noAutofit/>
          </a:bodyPr>
          <a:lstStyle/>
          <a:p>
            <a:r>
              <a:rPr lang="ru-RU" sz="6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Я – воспитатель </a:t>
            </a:r>
            <a:br>
              <a:rPr lang="ru-RU" sz="6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</a:br>
            <a:r>
              <a:rPr lang="ru-RU" sz="6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и этим горжусь!</a:t>
            </a:r>
            <a:endParaRPr lang="ru-RU" sz="66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2276872"/>
            <a:ext cx="4752528" cy="302433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Трофимова Марина Александровна – воспитатель.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ДОШКОЛЬНОЕ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БРАЗОВАТЕЛЬНОЕ УЧРЕЖДЕНИЕ ДЕТСКИЙ САД № 164 ГОРОДА ТЮМЕНИ (МАДОУ д</a:t>
            </a:r>
            <a:r>
              <a:rPr 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№ 164 города Тюмени)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52937"/>
            <a:ext cx="2953122" cy="3937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oyut_deti-Pesnya_pro_detskij_sad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4536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3674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играх детей есть глубокий смысл. Они знакомятся с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кружающим миром, учатся общаться, договариваться, выполнять различные действия.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484784"/>
            <a:ext cx="2181689" cy="2908919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212976"/>
            <a:ext cx="2427734" cy="3236978"/>
          </a:xfrm>
          <a:prstGeom prst="rect">
            <a:avLst/>
          </a:prstGeom>
        </p:spPr>
      </p:pic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72816"/>
            <a:ext cx="3648405" cy="2736304"/>
          </a:xfrm>
        </p:spPr>
      </p:pic>
    </p:spTree>
    <p:extLst>
      <p:ext uri="{BB962C8B-B14F-4D97-AF65-F5344CB8AC3E}">
        <p14:creationId xmlns:p14="http://schemas.microsoft.com/office/powerpoint/2010/main" val="3664232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580696"/>
            <a:ext cx="2568600" cy="34248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212976"/>
            <a:ext cx="2472274" cy="3296365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405" y="476672"/>
            <a:ext cx="3552394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064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sz="2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Прогулка на свежем воздухе необходима для здоровья! </a:t>
            </a:r>
            <a:endParaRPr lang="ru-RU" sz="27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789040"/>
            <a:ext cx="3186011" cy="2389508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615" y="3717032"/>
            <a:ext cx="3264595" cy="2448446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641" y="1124744"/>
            <a:ext cx="2160240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449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11" y="2473790"/>
            <a:ext cx="2012712" cy="2827417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467041"/>
            <a:ext cx="2088232" cy="2784310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21359"/>
            <a:ext cx="2874017" cy="2155513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5157192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наш дом второй, здесь рисуем и поем.</a:t>
            </a:r>
            <a:b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Учимся лепить, считать и про друзей не забывать! 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9700"/>
            <a:ext cx="2953561" cy="221517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628" y="2473791"/>
            <a:ext cx="1881661" cy="282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054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она – наша дружная семья!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24744"/>
            <a:ext cx="7632848" cy="5417459"/>
          </a:xfrm>
        </p:spPr>
      </p:pic>
    </p:spTree>
    <p:extLst>
      <p:ext uri="{BB962C8B-B14F-4D97-AF65-F5344CB8AC3E}">
        <p14:creationId xmlns:p14="http://schemas.microsoft.com/office/powerpoint/2010/main" val="3831431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не просто человек…он артист. И наша работа примерять на себя разные роли!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924" y="1307960"/>
            <a:ext cx="3487936" cy="24086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924" y="3861048"/>
            <a:ext cx="3487936" cy="2615952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204864"/>
            <a:ext cx="2705348" cy="3607131"/>
          </a:xfrm>
        </p:spPr>
      </p:pic>
    </p:spTree>
    <p:extLst>
      <p:ext uri="{BB962C8B-B14F-4D97-AF65-F5344CB8AC3E}">
        <p14:creationId xmlns:p14="http://schemas.microsoft.com/office/powerpoint/2010/main" val="3403174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" y="404664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нашей профессии важна работа не только с детьми, но и с родителями!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348880"/>
            <a:ext cx="3789485" cy="252028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817859"/>
            <a:ext cx="2936548" cy="391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912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26221"/>
            <a:ext cx="1828800" cy="2438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500" y="2132856"/>
            <a:ext cx="1882806" cy="25104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158" y="4457734"/>
            <a:ext cx="1789410" cy="22836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187926"/>
            <a:ext cx="1800200" cy="24002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348502"/>
            <a:ext cx="1764196" cy="23522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26221"/>
            <a:ext cx="1797616" cy="2396822"/>
          </a:xfrm>
          <a:prstGeom prst="rect">
            <a:avLst/>
          </a:prstGeom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79512" y="5013176"/>
            <a:ext cx="3754760" cy="135416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приятно видеть счастливые лица детей, и знать, что может быть и в не  большой степени, но в этом есть и заслуга воспитателей!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093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2614876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Дети должны жить в мире красоты, игры, сказки, музыки, рисунка, </a:t>
            </a:r>
            <a:r>
              <a:rPr lang="ru-RU" sz="48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фантазии</a:t>
            </a:r>
            <a:r>
              <a:rPr lang="ru-RU" sz="4800" b="1" i="1" dirty="0">
                <a:solidFill>
                  <a:srgbClr val="FF0000"/>
                </a:solidFill>
                <a:latin typeface="Monotype Corsiva" panose="03010101010201010101" pitchFamily="66" charset="0"/>
              </a:rPr>
              <a:t>, творчества</a:t>
            </a:r>
            <a:r>
              <a:rPr lang="ru-RU" sz="48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.</a:t>
            </a:r>
          </a:p>
          <a:p>
            <a:pPr algn="r">
              <a:buNone/>
            </a:pPr>
            <a:endParaRPr lang="ru-RU" sz="4400" b="1" i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algn="r">
              <a:buNone/>
            </a:pPr>
            <a:r>
              <a:rPr lang="ru-RU" sz="44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В. А. Сухомлинский.</a:t>
            </a:r>
            <a:endParaRPr lang="ru-RU" sz="4400" b="1" i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04664"/>
            <a:ext cx="7602697" cy="547260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ребенок  индивидуален!</a:t>
            </a:r>
            <a:b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Хороший воспитатель тот, кто к каждому сердечку находит подход!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362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 - цветы жизни! И как приятно, когда эти цветочки тянутся к воспитателю!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00809"/>
            <a:ext cx="3456384" cy="2596462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916832"/>
            <a:ext cx="3384376" cy="2256251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943" y="3825852"/>
            <a:ext cx="2149121" cy="2879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702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Сказку мы читаем, в сказку мы идем.</a:t>
            </a:r>
            <a:b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Маски одеваем, песенку про колобка споем!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00808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140968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4025107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не мало дел полезных, есть не мало дел чудесных. </a:t>
            </a:r>
            <a:b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участке подметать, да цветочки поливать. Все листочки соберем, снег с дорожек уберем.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4784"/>
            <a:ext cx="2208560" cy="294474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5" y="1484784"/>
            <a:ext cx="2106233" cy="280831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495409"/>
            <a:ext cx="2430270" cy="32403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544128"/>
            <a:ext cx="2393731" cy="3191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478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со спортом дружим, никогда не тужим.</a:t>
            </a:r>
            <a:b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на месте не сидим, кого хочешь победим!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3509069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49970"/>
            <a:ext cx="2374900" cy="316706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567261"/>
            <a:ext cx="2376487" cy="316706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67261"/>
            <a:ext cx="2376264" cy="31683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4029472"/>
            <a:ext cx="3262064" cy="24465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7" y="4038064"/>
            <a:ext cx="3250608" cy="2437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916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дети молодцы! И танцуют от души. </a:t>
            </a:r>
            <a:b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хороводе вдруг пойдут песню славную споют!</a:t>
            </a:r>
            <a:b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956364"/>
            <a:ext cx="3840426" cy="288032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556792"/>
            <a:ext cx="2644355" cy="3528392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556792"/>
            <a:ext cx="2770088" cy="3693451"/>
          </a:xfrm>
        </p:spPr>
      </p:pic>
    </p:spTree>
    <p:extLst>
      <p:ext uri="{BB962C8B-B14F-4D97-AF65-F5344CB8AC3E}">
        <p14:creationId xmlns:p14="http://schemas.microsoft.com/office/powerpoint/2010/main" val="2325977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5000">
        <p:pull/>
      </p:transition>
    </mc:Choice>
    <mc:Fallback>
      <p:transition spd="slow" advTm="5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224</Words>
  <Application>Microsoft Office PowerPoint</Application>
  <PresentationFormat>Экран (4:3)</PresentationFormat>
  <Paragraphs>20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Я – воспитатель  и этим горжусь!</vt:lpstr>
      <vt:lpstr>Презентация PowerPoint</vt:lpstr>
      <vt:lpstr>Каждый ребенок  индивидуален!  Хороший воспитатель тот, кто к каждому сердечку находит подход!</vt:lpstr>
      <vt:lpstr>Дети  - цветы жизни! И как приятно, когда эти цветочки тянутся к воспитателю!</vt:lpstr>
      <vt:lpstr>Сказку мы читаем, в сказку мы идем. Маски одеваем, песенку про колобка споем!</vt:lpstr>
      <vt:lpstr>Есть не мало дел полезных, есть не мало дел чудесных.  На участке подметать, да цветочки поливать. Все листочки соберем, снег с дорожек уберем.</vt:lpstr>
      <vt:lpstr>Мы со спортом дружим, никогда не тужим. Мы на месте не сидим, кого хочешь победим!</vt:lpstr>
      <vt:lpstr>Презентация PowerPoint</vt:lpstr>
      <vt:lpstr>Наши дети молодцы! И танцуют от души.  В хороводе вдруг пойдут песню славную споют! </vt:lpstr>
      <vt:lpstr>В играх детей есть глубокий смысл. Они знакомятся с окружающим миром, учатся общаться, договариваться, выполнять различные действия.</vt:lpstr>
      <vt:lpstr>Презентация PowerPoint</vt:lpstr>
      <vt:lpstr> Прогулка на свежем воздухе необходима для здоровья! </vt:lpstr>
      <vt:lpstr>Детский сад наш дом второй, здесь рисуем и поем. Учимся лепить, считать и про друзей не забывать! </vt:lpstr>
      <vt:lpstr>Вот она – наша дружная семья!</vt:lpstr>
      <vt:lpstr>Воспитатель не просто человек…он артист. И наша работа примерять на себя разные роли!</vt:lpstr>
      <vt:lpstr>В нашей профессии важна работа не только с детьми, но и с родителями!</vt:lpstr>
      <vt:lpstr>Как приятно видеть счастливые лица детей, и знать, что может быть и в не  большой степени, но в этом есть и заслуга воспитателей!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sbelova</dc:creator>
  <cp:lastModifiedBy>User</cp:lastModifiedBy>
  <cp:revision>39</cp:revision>
  <dcterms:created xsi:type="dcterms:W3CDTF">2013-07-31T06:33:08Z</dcterms:created>
  <dcterms:modified xsi:type="dcterms:W3CDTF">2014-03-16T15:30:46Z</dcterms:modified>
</cp:coreProperties>
</file>