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10" autoAdjust="0"/>
    <p:restoredTop sz="94660"/>
  </p:normalViewPr>
  <p:slideViewPr>
    <p:cSldViewPr>
      <p:cViewPr varScale="1">
        <p:scale>
          <a:sx n="86" d="100"/>
          <a:sy n="86" d="100"/>
        </p:scale>
        <p:origin x="-5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3D03F-FDA4-4463-9775-3B6583F6E64D}" type="datetimeFigureOut">
              <a:rPr lang="ru-RU" smtClean="0"/>
              <a:pPr/>
              <a:t>24.02.2014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6CA13EC8-FDF0-45FB-AB79-3EBFFA97C3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3D03F-FDA4-4463-9775-3B6583F6E64D}" type="datetimeFigureOut">
              <a:rPr lang="ru-RU" smtClean="0"/>
              <a:pPr/>
              <a:t>24.02.2014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13EC8-FDF0-45FB-AB79-3EBFFA97C3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3D03F-FDA4-4463-9775-3B6583F6E64D}" type="datetimeFigureOut">
              <a:rPr lang="ru-RU" smtClean="0"/>
              <a:pPr/>
              <a:t>24.02.2014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13EC8-FDF0-45FB-AB79-3EBFFA97C3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3D03F-FDA4-4463-9775-3B6583F6E64D}" type="datetimeFigureOut">
              <a:rPr lang="ru-RU" smtClean="0"/>
              <a:pPr/>
              <a:t>24.02.2014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6CA13EC8-FDF0-45FB-AB79-3EBFFA97C3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3D03F-FDA4-4463-9775-3B6583F6E64D}" type="datetimeFigureOut">
              <a:rPr lang="ru-RU" smtClean="0"/>
              <a:pPr/>
              <a:t>24.02.2014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13EC8-FDF0-45FB-AB79-3EBFFA97C33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3D03F-FDA4-4463-9775-3B6583F6E64D}" type="datetimeFigureOut">
              <a:rPr lang="ru-RU" smtClean="0"/>
              <a:pPr/>
              <a:t>24.02.2014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13EC8-FDF0-45FB-AB79-3EBFFA97C3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3D03F-FDA4-4463-9775-3B6583F6E64D}" type="datetimeFigureOut">
              <a:rPr lang="ru-RU" smtClean="0"/>
              <a:pPr/>
              <a:t>24.02.2014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6CA13EC8-FDF0-45FB-AB79-3EBFFA97C33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3D03F-FDA4-4463-9775-3B6583F6E64D}" type="datetimeFigureOut">
              <a:rPr lang="ru-RU" smtClean="0"/>
              <a:pPr/>
              <a:t>24.02.2014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13EC8-FDF0-45FB-AB79-3EBFFA97C3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3D03F-FDA4-4463-9775-3B6583F6E64D}" type="datetimeFigureOut">
              <a:rPr lang="ru-RU" smtClean="0"/>
              <a:pPr/>
              <a:t>24.02.2014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13EC8-FDF0-45FB-AB79-3EBFFA97C3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3D03F-FDA4-4463-9775-3B6583F6E64D}" type="datetimeFigureOut">
              <a:rPr lang="ru-RU" smtClean="0"/>
              <a:pPr/>
              <a:t>24.02.2014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13EC8-FDF0-45FB-AB79-3EBFFA97C3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3D03F-FDA4-4463-9775-3B6583F6E64D}" type="datetimeFigureOut">
              <a:rPr lang="ru-RU" smtClean="0"/>
              <a:pPr/>
              <a:t>24.02.2014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13EC8-FDF0-45FB-AB79-3EBFFA97C33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8F03D03F-FDA4-4463-9775-3B6583F6E64D}" type="datetimeFigureOut">
              <a:rPr lang="ru-RU" smtClean="0"/>
              <a:pPr/>
              <a:t>24.02.2014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6CA13EC8-FDF0-45FB-AB79-3EBFFA97C33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ransition>
    <p:zoom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071546"/>
            <a:ext cx="8229600" cy="1571636"/>
          </a:xfrm>
          <a:noFill/>
        </p:spPr>
        <p:txBody>
          <a:bodyPr>
            <a:noAutofit/>
          </a:bodyPr>
          <a:lstStyle/>
          <a:p>
            <a:pPr algn="ctr"/>
            <a:r>
              <a:rPr lang="ru-RU" b="1" i="1" cap="none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/>
              </a:rPr>
              <a:t>Презентация по </a:t>
            </a:r>
            <a:r>
              <a:rPr lang="ru-RU" b="1" i="1" cap="none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/>
              </a:rPr>
              <a:t>Биологии</a:t>
            </a:r>
            <a:br>
              <a:rPr lang="ru-RU" b="1" i="1" cap="none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/>
              </a:rPr>
            </a:br>
            <a:r>
              <a:rPr lang="ru-RU" b="1" i="1" cap="none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/>
              </a:rPr>
              <a:t/>
            </a:r>
            <a:br>
              <a:rPr lang="ru-RU" b="1" i="1" cap="none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/>
              </a:rPr>
            </a:br>
            <a:r>
              <a:rPr lang="ru-RU" b="1" i="1" cap="none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/>
              </a:rPr>
              <a:t>ученика </a:t>
            </a:r>
            <a:r>
              <a:rPr lang="ru-RU" b="1" i="1" cap="none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/>
              </a:rPr>
              <a:t>8 – Б класса</a:t>
            </a:r>
            <a:endParaRPr lang="ru-RU" b="1" i="1" cap="none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28794" y="3286124"/>
            <a:ext cx="5410200" cy="15716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Мирошниченко </a:t>
            </a:r>
            <a:r>
              <a:rPr lang="ru-RU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Ильи</a:t>
            </a:r>
            <a:endParaRPr lang="ru-RU" sz="32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20"/>
                            </p:stCondLst>
                            <p:childTnLst>
                              <p:par>
                                <p:cTn id="11" presetID="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20"/>
                            </p:stCondLst>
                            <p:childTnLst>
                              <p:par>
                                <p:cTn id="16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0.06754 C -0.05156 -0.06222 -0.11736 0.24104 -0.15 0.21536 C -0.18316 0.19015 -0.25 -0.13301 -0.19878 -0.2179 C -0.14635 -0.30395 0.10365 -0.36456 0.16337 -0.2984 C 0.22465 -0.23201 0.18872 0.1425 0.16146 0.18113 C 0.13403 0.21953 0.05226 -0.07333 -8.33333E-7 -0.06754 Z " pathEditMode="relative" rAng="0" ptsTypes="aaaaaa">
                                      <p:cBhvr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6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6" name="Picture 4" descr="resC4DDE650-0A01-022A-01FF-CF5101BDE89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42852"/>
            <a:ext cx="8715436" cy="6523127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993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9940" name="Picture 4" descr="resC4DDE656-0A01-022A-0049-8FBD6C0020A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304800"/>
            <a:ext cx="8305800" cy="5943600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4" name="Picture 4" descr="resC4DDE65D-0A01-022A-0054-55F93157121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214290"/>
            <a:ext cx="5867400" cy="6262710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857232"/>
            <a:ext cx="7756525" cy="1054100"/>
          </a:xfrm>
        </p:spPr>
        <p:txBody>
          <a:bodyPr/>
          <a:lstStyle/>
          <a:p>
            <a:r>
              <a:rPr lang="ru-RU" dirty="0" smtClean="0"/>
              <a:t>Спасибо за внимание</a:t>
            </a:r>
            <a:endParaRPr lang="ru-RU" dirty="0"/>
          </a:p>
        </p:txBody>
      </p:sp>
      <p:sp>
        <p:nvSpPr>
          <p:cNvPr id="4" name="Улыбающееся лицо 3"/>
          <p:cNvSpPr/>
          <p:nvPr/>
        </p:nvSpPr>
        <p:spPr>
          <a:xfrm>
            <a:off x="2571736" y="2143116"/>
            <a:ext cx="3886200" cy="3810000"/>
          </a:xfrm>
          <a:prstGeom prst="smileyFac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481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4820" name="Picture 4" descr="Огари"/>
          <p:cNvPicPr>
            <a:picLocks noChangeAspect="1" noChangeArrowheads="1"/>
          </p:cNvPicPr>
          <p:nvPr/>
        </p:nvPicPr>
        <p:blipFill>
          <a:blip r:embed="rId2" cstate="print"/>
          <a:srcRect t="20282" b="12112"/>
          <a:stretch>
            <a:fillRect/>
          </a:stretch>
        </p:blipFill>
        <p:spPr bwMode="auto">
          <a:xfrm>
            <a:off x="0" y="-47978"/>
            <a:ext cx="5105400" cy="3781778"/>
          </a:xfrm>
          <a:prstGeom prst="rect">
            <a:avLst/>
          </a:prstGeom>
          <a:noFill/>
        </p:spPr>
      </p:pic>
      <p:pic>
        <p:nvPicPr>
          <p:cNvPr id="34823" name="Picture 7" descr="Пингвин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581400"/>
            <a:ext cx="5105400" cy="3276600"/>
          </a:xfrm>
          <a:prstGeom prst="rect">
            <a:avLst/>
          </a:prstGeom>
          <a:noFill/>
        </p:spPr>
      </p:pic>
      <p:pic>
        <p:nvPicPr>
          <p:cNvPr id="34824" name="Picture 8" descr="Птенцы деревенской ласточки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05400" y="0"/>
            <a:ext cx="4038600" cy="3604846"/>
          </a:xfrm>
          <a:prstGeom prst="rect">
            <a:avLst/>
          </a:prstGeom>
          <a:noFill/>
        </p:spPr>
      </p:pic>
      <p:pic>
        <p:nvPicPr>
          <p:cNvPr id="34825" name="Picture 9" descr="Синица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05399" y="3581400"/>
            <a:ext cx="4038601" cy="3276600"/>
          </a:xfrm>
          <a:prstGeom prst="rect">
            <a:avLst/>
          </a:prstGeom>
          <a:noFill/>
        </p:spPr>
      </p:pic>
      <p:sp>
        <p:nvSpPr>
          <p:cNvPr id="34826" name="Text Box 10"/>
          <p:cNvSpPr txBox="1">
            <a:spLocks noChangeArrowheads="1"/>
          </p:cNvSpPr>
          <p:nvPr/>
        </p:nvSpPr>
        <p:spPr bwMode="auto">
          <a:xfrm>
            <a:off x="2133600" y="0"/>
            <a:ext cx="43434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b="1" dirty="0">
                <a:latin typeface="Bradley Hand ITC" pitchFamily="66" charset="0"/>
              </a:rPr>
              <a:t>Класс Птицы. </a:t>
            </a:r>
          </a:p>
          <a:p>
            <a:pPr algn="ctr">
              <a:spcBef>
                <a:spcPct val="50000"/>
              </a:spcBef>
            </a:pPr>
            <a:r>
              <a:rPr lang="ru-RU" sz="3200" b="1" dirty="0">
                <a:latin typeface="Bradley Hand ITC" pitchFamily="66" charset="0"/>
              </a:rPr>
              <a:t>Особенности строения птиц, связанные с полетом.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48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48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/>
      <p:bldP spid="34819" grpId="0" build="p"/>
      <p:bldP spid="348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6" name="Picture 4" descr="[R75-BIO69_7_11_50]_[PD_190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357166"/>
            <a:ext cx="8786874" cy="6143668"/>
          </a:xfrm>
          <a:prstGeom prst="rect">
            <a:avLst/>
          </a:prstGeom>
          <a:noFill/>
        </p:spPr>
      </p:pic>
      <p:sp>
        <p:nvSpPr>
          <p:cNvPr id="18439" name="Text Box 7"/>
          <p:cNvSpPr txBox="1">
            <a:spLocks noChangeArrowheads="1"/>
          </p:cNvSpPr>
          <p:nvPr/>
        </p:nvSpPr>
        <p:spPr bwMode="auto">
          <a:xfrm>
            <a:off x="6553200" y="6145213"/>
            <a:ext cx="21526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1600" dirty="0"/>
              <a:t>Возраст 145 млн.лет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04088"/>
            <a:ext cx="8229600" cy="867524"/>
          </a:xfrm>
        </p:spPr>
        <p:txBody>
          <a:bodyPr/>
          <a:lstStyle/>
          <a:p>
            <a:r>
              <a:rPr lang="ru-RU" dirty="0"/>
              <a:t>Строение пера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9460" name="Picture 4" descr="resF1B84757-F573-43C1-A6E6-E6CAB7F2F093"/>
          <p:cNvPicPr>
            <a:picLocks noChangeAspect="1" noChangeArrowheads="1"/>
          </p:cNvPicPr>
          <p:nvPr/>
        </p:nvPicPr>
        <p:blipFill>
          <a:blip r:embed="rId2" cstate="print"/>
          <a:srcRect r="4630" b="19540"/>
          <a:stretch>
            <a:fillRect/>
          </a:stretch>
        </p:blipFill>
        <p:spPr bwMode="auto">
          <a:xfrm>
            <a:off x="285720" y="1524000"/>
            <a:ext cx="8572560" cy="5119710"/>
          </a:xfrm>
          <a:prstGeom prst="rect">
            <a:avLst/>
          </a:prstGeom>
          <a:noFill/>
        </p:spPr>
      </p:pic>
      <p:pic>
        <p:nvPicPr>
          <p:cNvPr id="19462" name="Picture 6" descr="resF1B84757-F573-43C1-A6E6-E6CAB7F2F093"/>
          <p:cNvPicPr>
            <a:picLocks noChangeAspect="1" noChangeArrowheads="1"/>
          </p:cNvPicPr>
          <p:nvPr/>
        </p:nvPicPr>
        <p:blipFill>
          <a:blip r:embed="rId2" cstate="print"/>
          <a:srcRect t="78268"/>
          <a:stretch>
            <a:fillRect/>
          </a:stretch>
        </p:blipFill>
        <p:spPr bwMode="auto">
          <a:xfrm>
            <a:off x="5500694" y="2714620"/>
            <a:ext cx="3357553" cy="1143008"/>
          </a:xfrm>
          <a:prstGeom prst="rect">
            <a:avLst/>
          </a:prstGeom>
          <a:noFill/>
        </p:spPr>
      </p:pic>
      <p:sp>
        <p:nvSpPr>
          <p:cNvPr id="19463" name="Text Box 7"/>
          <p:cNvSpPr txBox="1">
            <a:spLocks noChangeArrowheads="1"/>
          </p:cNvSpPr>
          <p:nvPr/>
        </p:nvSpPr>
        <p:spPr bwMode="auto">
          <a:xfrm>
            <a:off x="2438400" y="152400"/>
            <a:ext cx="10223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            </a:t>
            </a:r>
          </a:p>
        </p:txBody>
      </p:sp>
      <p:sp>
        <p:nvSpPr>
          <p:cNvPr id="19464" name="Text Box 8"/>
          <p:cNvSpPr txBox="1">
            <a:spLocks noChangeArrowheads="1"/>
          </p:cNvSpPr>
          <p:nvPr/>
        </p:nvSpPr>
        <p:spPr bwMode="auto">
          <a:xfrm>
            <a:off x="593725" y="620713"/>
            <a:ext cx="3937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   </a:t>
            </a:r>
          </a:p>
        </p:txBody>
      </p:sp>
      <p:sp>
        <p:nvSpPr>
          <p:cNvPr id="19465" name="Text Box 9"/>
          <p:cNvSpPr txBox="1">
            <a:spLocks noChangeArrowheads="1"/>
          </p:cNvSpPr>
          <p:nvPr/>
        </p:nvSpPr>
        <p:spPr bwMode="auto">
          <a:xfrm>
            <a:off x="822325" y="1077913"/>
            <a:ext cx="3238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  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20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277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2772" name="Picture 4" descr="res4248B54B-BA62-405C-B7AB-BE20FF03CE77"/>
          <p:cNvPicPr>
            <a:picLocks noChangeAspect="1" noChangeArrowheads="1"/>
          </p:cNvPicPr>
          <p:nvPr/>
        </p:nvPicPr>
        <p:blipFill>
          <a:blip r:embed="rId2" cstate="print"/>
          <a:srcRect b="20689"/>
          <a:stretch>
            <a:fillRect/>
          </a:stretch>
        </p:blipFill>
        <p:spPr bwMode="auto">
          <a:xfrm>
            <a:off x="381000" y="304800"/>
            <a:ext cx="8305800" cy="5029200"/>
          </a:xfrm>
          <a:prstGeom prst="rect">
            <a:avLst/>
          </a:prstGeom>
          <a:noFill/>
        </p:spPr>
      </p:pic>
      <p:sp>
        <p:nvSpPr>
          <p:cNvPr id="32773" name="Text Box 5"/>
          <p:cNvSpPr txBox="1">
            <a:spLocks noChangeArrowheads="1"/>
          </p:cNvSpPr>
          <p:nvPr/>
        </p:nvSpPr>
        <p:spPr bwMode="auto">
          <a:xfrm>
            <a:off x="990600" y="5241925"/>
            <a:ext cx="3806825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dirty="0"/>
              <a:t> 1 контурные покровные перья</a:t>
            </a:r>
          </a:p>
          <a:p>
            <a:r>
              <a:rPr lang="ru-RU" dirty="0"/>
              <a:t> 2 контурные маховые перья</a:t>
            </a:r>
          </a:p>
          <a:p>
            <a:r>
              <a:rPr lang="ru-RU" dirty="0"/>
              <a:t> 3 контурные рулевые перья</a:t>
            </a:r>
          </a:p>
          <a:p>
            <a:r>
              <a:rPr lang="ru-RU" dirty="0"/>
              <a:t> 4 пуховые перья</a:t>
            </a:r>
          </a:p>
          <a:p>
            <a:r>
              <a:rPr lang="ru-RU" dirty="0"/>
              <a:t> 5 пух</a:t>
            </a:r>
          </a:p>
          <a:p>
            <a:endParaRPr lang="ru-RU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70" decel="1000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770" decel="100000"/>
                                        <p:tgtEl>
                                          <p:spTgt spid="3277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" dur="77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584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5844" name="Picture 4" descr="resC4DDE61A-0A01-022A-0070-D3CB45D2BE5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228600"/>
            <a:ext cx="8305800" cy="6172200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8" name="Text Box 4"/>
          <p:cNvSpPr txBox="1">
            <a:spLocks noChangeArrowheads="1"/>
          </p:cNvSpPr>
          <p:nvPr/>
        </p:nvSpPr>
        <p:spPr bwMode="auto">
          <a:xfrm>
            <a:off x="714348" y="1357298"/>
            <a:ext cx="8001000" cy="10202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Особенности строения скелета, связанные с полетом.</a:t>
            </a:r>
          </a:p>
          <a:p>
            <a:pPr>
              <a:spcBef>
                <a:spcPct val="50000"/>
              </a:spcBef>
            </a:pPr>
            <a:endParaRPr lang="ru-RU" sz="18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spcBef>
                <a:spcPct val="50000"/>
              </a:spcBef>
              <a:buFontTx/>
              <a:buChar char="•"/>
            </a:pPr>
            <a:r>
              <a:rPr lang="ru-RU" sz="1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Легкий из-за наличия воздухоносных полостей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ru-RU" sz="1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Отсутствие зубов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ru-RU" sz="1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Прочный в результате срастания костей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ru-RU" sz="1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Кости верхней конечности срастаются, уменьшается число пальцев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ru-RU" sz="1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Часть костей стопы срастается, образуется цевка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ru-RU" sz="1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Ребро состоит из двух подвижно соединенных </a:t>
            </a:r>
            <a:r>
              <a:rPr lang="ru-RU" sz="1800" b="1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м\у</a:t>
            </a:r>
            <a:r>
              <a:rPr lang="ru-RU" sz="1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собой частей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ru-RU" sz="1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Грудина несет киль, к которому крепятся мышцы</a:t>
            </a:r>
          </a:p>
          <a:p>
            <a:pPr>
              <a:spcBef>
                <a:spcPct val="50000"/>
              </a:spcBef>
              <a:buFontTx/>
              <a:buChar char="•"/>
            </a:pPr>
            <a:endParaRPr lang="ru-RU" sz="1800" dirty="0">
              <a:solidFill>
                <a:schemeClr val="tx2"/>
              </a:solidFill>
            </a:endParaRPr>
          </a:p>
          <a:p>
            <a:pPr>
              <a:spcBef>
                <a:spcPct val="50000"/>
              </a:spcBef>
              <a:buFontTx/>
              <a:buChar char="•"/>
            </a:pPr>
            <a:endParaRPr lang="ru-RU" sz="1800" dirty="0">
              <a:solidFill>
                <a:schemeClr val="tx2"/>
              </a:solidFill>
            </a:endParaRPr>
          </a:p>
          <a:p>
            <a:pPr>
              <a:spcBef>
                <a:spcPct val="50000"/>
              </a:spcBef>
            </a:pPr>
            <a:endParaRPr lang="ru-RU" sz="1800" dirty="0">
              <a:solidFill>
                <a:schemeClr val="tx2"/>
              </a:solidFill>
            </a:endParaRPr>
          </a:p>
          <a:p>
            <a:pPr>
              <a:spcBef>
                <a:spcPct val="50000"/>
              </a:spcBef>
            </a:pPr>
            <a:endParaRPr lang="ru-RU" sz="1800" dirty="0">
              <a:solidFill>
                <a:schemeClr val="tx2"/>
              </a:solidFill>
            </a:endParaRPr>
          </a:p>
          <a:p>
            <a:pPr>
              <a:spcBef>
                <a:spcPct val="50000"/>
              </a:spcBef>
            </a:pPr>
            <a:endParaRPr lang="ru-RU" sz="1800" dirty="0">
              <a:solidFill>
                <a:schemeClr val="tx2"/>
              </a:solidFill>
            </a:endParaRPr>
          </a:p>
          <a:p>
            <a:pPr>
              <a:spcBef>
                <a:spcPct val="50000"/>
              </a:spcBef>
            </a:pPr>
            <a:endParaRPr lang="ru-RU" sz="1800" dirty="0">
              <a:solidFill>
                <a:schemeClr val="tx2"/>
              </a:solidFill>
            </a:endParaRPr>
          </a:p>
          <a:p>
            <a:pPr>
              <a:spcBef>
                <a:spcPct val="50000"/>
              </a:spcBef>
            </a:pPr>
            <a:endParaRPr lang="ru-RU" sz="1800" dirty="0">
              <a:solidFill>
                <a:schemeClr val="tx2"/>
              </a:solidFill>
            </a:endParaRPr>
          </a:p>
          <a:p>
            <a:pPr>
              <a:spcBef>
                <a:spcPct val="50000"/>
              </a:spcBef>
            </a:pPr>
            <a:endParaRPr lang="ru-RU" sz="1800" dirty="0">
              <a:solidFill>
                <a:schemeClr val="tx2"/>
              </a:solidFill>
            </a:endParaRPr>
          </a:p>
          <a:p>
            <a:pPr>
              <a:spcBef>
                <a:spcPct val="50000"/>
              </a:spcBef>
            </a:pPr>
            <a:endParaRPr lang="ru-RU" sz="1800" dirty="0">
              <a:solidFill>
                <a:schemeClr val="tx2"/>
              </a:solidFill>
            </a:endParaRPr>
          </a:p>
          <a:p>
            <a:pPr>
              <a:spcBef>
                <a:spcPct val="50000"/>
              </a:spcBef>
            </a:pPr>
            <a:endParaRPr lang="ru-RU" sz="1800" dirty="0">
              <a:solidFill>
                <a:schemeClr val="tx2"/>
              </a:solidFill>
            </a:endParaRPr>
          </a:p>
          <a:p>
            <a:pPr>
              <a:spcBef>
                <a:spcPct val="50000"/>
              </a:spcBef>
            </a:pPr>
            <a:endParaRPr lang="ru-RU" sz="1800" dirty="0">
              <a:solidFill>
                <a:schemeClr val="tx2"/>
              </a:solidFill>
            </a:endParaRPr>
          </a:p>
          <a:p>
            <a:pPr>
              <a:spcBef>
                <a:spcPct val="50000"/>
              </a:spcBef>
            </a:pPr>
            <a:endParaRPr lang="ru-RU" sz="1800" dirty="0">
              <a:solidFill>
                <a:schemeClr val="tx2"/>
              </a:solidFill>
            </a:endParaRPr>
          </a:p>
          <a:p>
            <a:pPr>
              <a:spcBef>
                <a:spcPct val="50000"/>
              </a:spcBef>
            </a:pPr>
            <a:endParaRPr lang="ru-RU" sz="1800" dirty="0">
              <a:solidFill>
                <a:schemeClr val="tx2"/>
              </a:solidFill>
            </a:endParaRPr>
          </a:p>
          <a:p>
            <a:pPr>
              <a:spcBef>
                <a:spcPct val="50000"/>
              </a:spcBef>
            </a:pPr>
            <a:endParaRPr lang="ru-RU" sz="1800" dirty="0">
              <a:solidFill>
                <a:schemeClr val="tx2"/>
              </a:solidFill>
            </a:endParaRPr>
          </a:p>
          <a:p>
            <a:pPr>
              <a:spcBef>
                <a:spcPct val="50000"/>
              </a:spcBef>
            </a:pPr>
            <a:endParaRPr lang="ru-RU" sz="18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9" name="Picture 5" descr="resC4DDE644-0A01-022A-0043-F916C8B4A1F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42852"/>
            <a:ext cx="8715404" cy="6536553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2" name="Picture 4" descr="resC4DDE64A-0A01-022A-00AE-E5B418BE166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42852"/>
            <a:ext cx="8719740" cy="6572272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24</TotalTime>
  <Words>101</Words>
  <Application>Microsoft Office PowerPoint</Application>
  <PresentationFormat>Экран (4:3)</PresentationFormat>
  <Paragraphs>37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Трек</vt:lpstr>
      <vt:lpstr>Презентация по Биологии  ученика 8 – Б класса</vt:lpstr>
      <vt:lpstr>Слайд 2</vt:lpstr>
      <vt:lpstr>Слайд 3</vt:lpstr>
      <vt:lpstr>Строение пера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Спасибо за внимание</vt:lpstr>
    </vt:vector>
  </TitlesOfParts>
  <Company>ПАО "Луганскгаз"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по Биологии учеников 8 – Б класса</dc:title>
  <dc:creator>user</dc:creator>
  <cp:lastModifiedBy>user</cp:lastModifiedBy>
  <cp:revision>5</cp:revision>
  <dcterms:created xsi:type="dcterms:W3CDTF">2014-02-24T19:11:13Z</dcterms:created>
  <dcterms:modified xsi:type="dcterms:W3CDTF">2014-02-24T19:36:12Z</dcterms:modified>
</cp:coreProperties>
</file>