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med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4EAB2D1-14B2-4BE4-BEF4-D00DE8ABEE2B}" type="datetimeFigureOut">
              <a:rPr lang="ru-RU" smtClean="0"/>
              <a:t>14.12.2010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F277B7F-65AD-4C48-B472-9C7F5D17666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r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500166" y="1428736"/>
            <a:ext cx="68008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Н, НН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 суффиксах прилагательных</a:t>
            </a:r>
          </a:p>
        </p:txBody>
      </p:sp>
    </p:spTree>
  </p:cSld>
  <p:clrMapOvr>
    <a:masterClrMapping/>
  </p:clrMapOvr>
  <p:transition spd="med">
    <p:cover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428604"/>
            <a:ext cx="13901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НН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1643050"/>
            <a:ext cx="21467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еНН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1500174"/>
            <a:ext cx="21980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оНН</a:t>
            </a:r>
            <a:endParaRPr lang="ru-RU" sz="5400" dirty="0"/>
          </a:p>
        </p:txBody>
      </p:sp>
      <p:sp>
        <p:nvSpPr>
          <p:cNvPr id="7" name="Нашивка 6"/>
          <p:cNvSpPr/>
          <p:nvPr/>
        </p:nvSpPr>
        <p:spPr>
          <a:xfrm rot="16200000">
            <a:off x="2579453" y="920953"/>
            <a:ext cx="556070" cy="1000132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 rot="16200000">
            <a:off x="6865733" y="706639"/>
            <a:ext cx="556070" cy="1285884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C:\рабочий стол\Портфель\Мои рисунки\анимированные картинки\анимация\анимированные картинки\589484225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071670" y="4071942"/>
            <a:ext cx="1811560" cy="114300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143372" y="4071942"/>
            <a:ext cx="4216219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искл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: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ветреНый</a:t>
            </a:r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endParaRPr lang="ru-RU" sz="28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безветренный</a:t>
            </a:r>
            <a:endParaRPr lang="ru-RU" sz="2800" dirty="0"/>
          </a:p>
        </p:txBody>
      </p:sp>
      <p:sp>
        <p:nvSpPr>
          <p:cNvPr id="11" name="Нашивка 10"/>
          <p:cNvSpPr/>
          <p:nvPr/>
        </p:nvSpPr>
        <p:spPr>
          <a:xfrm rot="16200000">
            <a:off x="6965173" y="3821909"/>
            <a:ext cx="285752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 rot="16200000">
            <a:off x="6429388" y="4857760"/>
            <a:ext cx="285752" cy="71438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2786058"/>
            <a:ext cx="3361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соломенный</a:t>
            </a:r>
            <a:endParaRPr lang="ru-RU" sz="2800" dirty="0"/>
          </a:p>
        </p:txBody>
      </p:sp>
      <p:sp>
        <p:nvSpPr>
          <p:cNvPr id="15" name="Нашивка 14"/>
          <p:cNvSpPr/>
          <p:nvPr/>
        </p:nvSpPr>
        <p:spPr>
          <a:xfrm rot="16200000">
            <a:off x="2821769" y="2321711"/>
            <a:ext cx="357190" cy="71438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2714620"/>
            <a:ext cx="3608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станционный</a:t>
            </a:r>
            <a:endParaRPr lang="ru-RU" sz="2800" dirty="0"/>
          </a:p>
        </p:txBody>
      </p:sp>
      <p:sp>
        <p:nvSpPr>
          <p:cNvPr id="17" name="Нашивка 16"/>
          <p:cNvSpPr/>
          <p:nvPr/>
        </p:nvSpPr>
        <p:spPr>
          <a:xfrm rot="16200000">
            <a:off x="7250925" y="2250273"/>
            <a:ext cx="357190" cy="71438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10" grpId="0" uiExpand="1" build="allAtOnce"/>
      <p:bldP spid="11" grpId="0" animBg="1"/>
      <p:bldP spid="12" grpId="0" animBg="1"/>
      <p:bldP spid="15" grpId="0" animBg="1"/>
      <p:bldP spid="16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1000108"/>
            <a:ext cx="290015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…Н + Н</a:t>
            </a:r>
            <a:endParaRPr lang="ru-RU" sz="5400" dirty="0"/>
          </a:p>
        </p:txBody>
      </p:sp>
      <p:sp>
        <p:nvSpPr>
          <p:cNvPr id="5" name="Нашивка 4"/>
          <p:cNvSpPr/>
          <p:nvPr/>
        </p:nvSpPr>
        <p:spPr>
          <a:xfrm rot="16200000">
            <a:off x="3972494" y="456606"/>
            <a:ext cx="556070" cy="642942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Арка 5"/>
          <p:cNvSpPr/>
          <p:nvPr/>
        </p:nvSpPr>
        <p:spPr>
          <a:xfrm>
            <a:off x="1643042" y="642918"/>
            <a:ext cx="1414466" cy="928694"/>
          </a:xfrm>
          <a:prstGeom prst="blockArc">
            <a:avLst>
              <a:gd name="adj1" fmla="val 10907406"/>
              <a:gd name="adj2" fmla="val 21466921"/>
              <a:gd name="adj3" fmla="val 1262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C:\рабочий стол\Портфель\Мои рисунки\анимированные картинки\3D\природа\погода, времена года, пейзажи\755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1854640" cy="17859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86182" y="2428868"/>
            <a:ext cx="3252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урагаННый</a:t>
            </a:r>
            <a:endParaRPr lang="ru-RU" sz="3200" dirty="0"/>
          </a:p>
        </p:txBody>
      </p:sp>
      <p:sp>
        <p:nvSpPr>
          <p:cNvPr id="9" name="Арка 8"/>
          <p:cNvSpPr/>
          <p:nvPr/>
        </p:nvSpPr>
        <p:spPr>
          <a:xfrm>
            <a:off x="4071934" y="2071678"/>
            <a:ext cx="1414466" cy="928694"/>
          </a:xfrm>
          <a:prstGeom prst="blockArc">
            <a:avLst>
              <a:gd name="adj1" fmla="val 10907406"/>
              <a:gd name="adj2" fmla="val 21466921"/>
              <a:gd name="adj3" fmla="val 1262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 rot="16200000">
            <a:off x="5715008" y="2143116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9" name="Picture 5" descr="C:\рабочий стол\Портфель\Мои рисунки\анимированные картинки\q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4643446"/>
            <a:ext cx="1285884" cy="128588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429124" y="5000636"/>
            <a:ext cx="2383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луННый</a:t>
            </a:r>
            <a:endParaRPr lang="ru-RU" sz="3200" dirty="0"/>
          </a:p>
        </p:txBody>
      </p:sp>
      <p:sp>
        <p:nvSpPr>
          <p:cNvPr id="15" name="Арка 14"/>
          <p:cNvSpPr/>
          <p:nvPr/>
        </p:nvSpPr>
        <p:spPr>
          <a:xfrm>
            <a:off x="4572000" y="4643446"/>
            <a:ext cx="1000132" cy="928694"/>
          </a:xfrm>
          <a:prstGeom prst="blockArc">
            <a:avLst>
              <a:gd name="adj1" fmla="val 10907406"/>
              <a:gd name="adj2" fmla="val 21466921"/>
              <a:gd name="adj3" fmla="val 12624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 rot="16200000">
            <a:off x="5500694" y="4714884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/>
      <p:bldP spid="9" grpId="0" animBg="1"/>
      <p:bldP spid="10" grpId="0" animBg="1"/>
      <p:bldP spid="14" grpId="0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428604"/>
            <a:ext cx="7873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714488"/>
            <a:ext cx="1582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яН</a:t>
            </a:r>
            <a:endParaRPr lang="ru-RU" sz="5400" dirty="0"/>
          </a:p>
        </p:txBody>
      </p:sp>
      <p:sp>
        <p:nvSpPr>
          <p:cNvPr id="6" name="Нашивка 5"/>
          <p:cNvSpPr/>
          <p:nvPr/>
        </p:nvSpPr>
        <p:spPr>
          <a:xfrm rot="16200000">
            <a:off x="2579453" y="920953"/>
            <a:ext cx="556070" cy="1000132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3108" y="3500438"/>
            <a:ext cx="15824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аН</a:t>
            </a:r>
            <a:endParaRPr lang="ru-RU" sz="5400" dirty="0"/>
          </a:p>
        </p:txBody>
      </p:sp>
      <p:sp>
        <p:nvSpPr>
          <p:cNvPr id="8" name="Нашивка 7"/>
          <p:cNvSpPr/>
          <p:nvPr/>
        </p:nvSpPr>
        <p:spPr>
          <a:xfrm rot="16200000">
            <a:off x="2793767" y="2849779"/>
            <a:ext cx="556070" cy="1000132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1928802"/>
            <a:ext cx="3182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серебряный</a:t>
            </a:r>
            <a:endParaRPr lang="ru-RU" sz="2800" dirty="0"/>
          </a:p>
        </p:txBody>
      </p:sp>
      <p:sp>
        <p:nvSpPr>
          <p:cNvPr id="10" name="Нашивка 9"/>
          <p:cNvSpPr/>
          <p:nvPr/>
        </p:nvSpPr>
        <p:spPr>
          <a:xfrm rot="16200000">
            <a:off x="6000760" y="1643050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57752" y="2714620"/>
            <a:ext cx="2287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водяной</a:t>
            </a:r>
            <a:endParaRPr lang="ru-RU" sz="2800" dirty="0"/>
          </a:p>
        </p:txBody>
      </p:sp>
      <p:sp>
        <p:nvSpPr>
          <p:cNvPr id="12" name="Нашивка 11"/>
          <p:cNvSpPr/>
          <p:nvPr/>
        </p:nvSpPr>
        <p:spPr>
          <a:xfrm rot="16200000">
            <a:off x="5929322" y="2428868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3786190"/>
            <a:ext cx="2496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кожаный</a:t>
            </a:r>
            <a:endParaRPr lang="ru-RU" sz="2800" dirty="0"/>
          </a:p>
        </p:txBody>
      </p:sp>
      <p:sp>
        <p:nvSpPr>
          <p:cNvPr id="14" name="Нашивка 13"/>
          <p:cNvSpPr/>
          <p:nvPr/>
        </p:nvSpPr>
        <p:spPr>
          <a:xfrm rot="16200000">
            <a:off x="5929322" y="3500438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43372" y="4500570"/>
            <a:ext cx="44291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искл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Стеклянный</a:t>
            </a:r>
          </a:p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Оловянный</a:t>
            </a:r>
          </a:p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деревянный</a:t>
            </a:r>
            <a:endParaRPr lang="ru-RU" sz="2800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0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1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8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 animBg="1"/>
      <p:bldP spid="10" grpId="0" animBg="1"/>
      <p:bldP spid="12" grpId="0" animBg="1"/>
      <p:bldP spid="14" grpId="0" animBg="1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428604"/>
            <a:ext cx="7873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714488"/>
            <a:ext cx="16257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иН</a:t>
            </a:r>
            <a:endParaRPr lang="ru-RU" sz="5400" dirty="0"/>
          </a:p>
        </p:txBody>
      </p:sp>
      <p:sp>
        <p:nvSpPr>
          <p:cNvPr id="6" name="Нашивка 5"/>
          <p:cNvSpPr/>
          <p:nvPr/>
        </p:nvSpPr>
        <p:spPr>
          <a:xfrm rot="16200000">
            <a:off x="2579453" y="920953"/>
            <a:ext cx="556070" cy="1000132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1928802"/>
            <a:ext cx="27895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мышиный</a:t>
            </a:r>
            <a:endParaRPr lang="ru-RU" sz="2800" dirty="0"/>
          </a:p>
        </p:txBody>
      </p:sp>
      <p:sp>
        <p:nvSpPr>
          <p:cNvPr id="10" name="Нашивка 9"/>
          <p:cNvSpPr/>
          <p:nvPr/>
        </p:nvSpPr>
        <p:spPr>
          <a:xfrm rot="16200000">
            <a:off x="5715008" y="1643050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7686" y="3214686"/>
            <a:ext cx="2335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гусиный</a:t>
            </a:r>
            <a:endParaRPr lang="ru-RU" sz="2800" dirty="0"/>
          </a:p>
        </p:txBody>
      </p:sp>
      <p:sp>
        <p:nvSpPr>
          <p:cNvPr id="12" name="Нашивка 11"/>
          <p:cNvSpPr/>
          <p:nvPr/>
        </p:nvSpPr>
        <p:spPr>
          <a:xfrm rot="16200000">
            <a:off x="5357818" y="2928934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6248" y="4286256"/>
            <a:ext cx="2425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змеиный</a:t>
            </a:r>
            <a:endParaRPr lang="ru-RU" sz="2800" dirty="0"/>
          </a:p>
        </p:txBody>
      </p:sp>
      <p:sp>
        <p:nvSpPr>
          <p:cNvPr id="14" name="Нашивка 13"/>
          <p:cNvSpPr/>
          <p:nvPr/>
        </p:nvSpPr>
        <p:spPr>
          <a:xfrm rot="16200000">
            <a:off x="5357818" y="4000504"/>
            <a:ext cx="357190" cy="357190"/>
          </a:xfrm>
          <a:prstGeom prst="chevron">
            <a:avLst>
              <a:gd name="adj" fmla="val 111227"/>
            </a:avLst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074" name="Picture 2" descr="C:\рабочий стол\Портфель\Мои рисунки\анимированные картинки\3D\животные\змеи\38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071942"/>
            <a:ext cx="1666875" cy="809625"/>
          </a:xfrm>
          <a:prstGeom prst="rect">
            <a:avLst/>
          </a:prstGeom>
          <a:noFill/>
        </p:spPr>
      </p:pic>
      <p:pic>
        <p:nvPicPr>
          <p:cNvPr id="3076" name="Picture 4" descr="C:\рабочий стол\Портфель\Мои рисунки\анимированные картинки\3D\животные\мыши\406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15206" y="1000108"/>
            <a:ext cx="1284919" cy="1571636"/>
          </a:xfrm>
          <a:prstGeom prst="rect">
            <a:avLst/>
          </a:prstGeom>
          <a:noFill/>
        </p:spPr>
      </p:pic>
      <p:pic>
        <p:nvPicPr>
          <p:cNvPr id="3077" name="Picture 5" descr="C:\рабочий стол\Портфель\Мои рисунки\анимированные картинки\3D\животные\птицы\437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644" y="2643182"/>
            <a:ext cx="1238250" cy="123825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643306" y="5572140"/>
            <a:ext cx="4089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Румяный, юный</a:t>
            </a:r>
            <a:endParaRPr lang="ru-RU" sz="2800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0" grpId="0" animBg="1"/>
      <p:bldP spid="1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428604"/>
            <a:ext cx="75009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В кратких прилагательных столько же </a:t>
            </a: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Н 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сколько и в полных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2786058"/>
            <a:ext cx="62150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Длинная дорога –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дорога</a:t>
            </a: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длинна</a:t>
            </a:r>
          </a:p>
          <a:p>
            <a:pPr>
              <a:buFont typeface="Arial" pitchFamily="34" charset="0"/>
              <a:buChar char="•"/>
            </a:pP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Юные садоводы – </a:t>
            </a:r>
            <a:r>
              <a:rPr lang="ru-RU" sz="2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садоводы</a:t>
            </a:r>
            <a:r>
              <a:rPr lang="ru-RU" sz="2800" b="1" cap="all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 юны</a:t>
            </a:r>
            <a:endParaRPr lang="ru-RU" sz="2800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rgbClr val="602000"/>
      </a:dk1>
      <a:lt1>
        <a:srgbClr val="FFFFFF"/>
      </a:lt1>
      <a:dk2>
        <a:srgbClr val="CC66FF"/>
      </a:dk2>
      <a:lt2>
        <a:srgbClr val="FFFFCC"/>
      </a:lt2>
      <a:accent1>
        <a:srgbClr val="FF3300"/>
      </a:accent1>
      <a:accent2>
        <a:srgbClr val="000000"/>
      </a:accent2>
      <a:accent3>
        <a:srgbClr val="E2B8FF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57</TotalTime>
  <Words>68</Words>
  <Application>Microsoft Office PowerPoint</Application>
  <PresentationFormat>Экран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7</cp:revision>
  <dcterms:created xsi:type="dcterms:W3CDTF">2010-12-14T15:45:48Z</dcterms:created>
  <dcterms:modified xsi:type="dcterms:W3CDTF">2010-12-14T16:43:39Z</dcterms:modified>
</cp:coreProperties>
</file>