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97F7507-8278-42E8-A9C1-66826A97F829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9920D60C-F151-4EA5-8C78-626A0F44B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3456384"/>
          </a:xfrm>
        </p:spPr>
        <p:txBody>
          <a:bodyPr/>
          <a:lstStyle/>
          <a:p>
            <a:r>
              <a:rPr lang="ru-RU" sz="7200" dirty="0" smtClean="0"/>
              <a:t>Многообразие одноклеточных организмов</a:t>
            </a:r>
            <a:endParaRPr lang="ru-RU" sz="7200" dirty="0"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43446"/>
            <a:ext cx="8533612" cy="1809890"/>
          </a:xfrm>
        </p:spPr>
        <p:txBody>
          <a:bodyPr/>
          <a:lstStyle/>
          <a:p>
            <a:r>
              <a:rPr lang="ru-RU" sz="2400" dirty="0" smtClean="0">
                <a:latin typeface="+mn-lt"/>
              </a:rPr>
              <a:t>Одноклеточные организмы — вне систематическая категория живых организмов, тело которых состоит из одной (в отличие от многоклеточных) клетки (</a:t>
            </a:r>
            <a:r>
              <a:rPr lang="ru-RU" sz="2400" dirty="0" err="1" smtClean="0">
                <a:latin typeface="+mn-lt"/>
              </a:rPr>
              <a:t>одноклеточность</a:t>
            </a:r>
            <a:r>
              <a:rPr lang="ru-RU" sz="2400" dirty="0" smtClean="0">
                <a:latin typeface="+mn-lt"/>
              </a:rPr>
              <a:t>). К ней могут относиться как прокариоты, так и эукариоты. </a:t>
            </a:r>
            <a:endParaRPr lang="ru-RU" sz="2400" dirty="0">
              <a:latin typeface="+mn-lt"/>
            </a:endParaRPr>
          </a:p>
        </p:txBody>
      </p:sp>
      <p:pic>
        <p:nvPicPr>
          <p:cNvPr id="4" name="Содержимое 3" descr="59904-1024x7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748464" cy="4365104"/>
          </a:xfrm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501122" cy="1212174"/>
          </a:xfrm>
        </p:spPr>
        <p:txBody>
          <a:bodyPr/>
          <a:lstStyle/>
          <a:p>
            <a:r>
              <a:rPr lang="ru-RU" sz="2400" dirty="0" smtClean="0"/>
              <a:t>Одноклеточные животные обитают в водоемах, каплях росы на листьях растений, во влажной почве, в органах растений, животных и человека. </a:t>
            </a:r>
            <a:endParaRPr lang="ru-RU" sz="2400" dirty="0"/>
          </a:p>
        </p:txBody>
      </p:sp>
      <p:pic>
        <p:nvPicPr>
          <p:cNvPr id="6" name="Содержимое 5" descr="album_p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324036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rticle-page-main_ehow_images_a06_9h_43_plants-love-moist-soil-800x8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221088"/>
            <a:ext cx="3217540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ompo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772816"/>
            <a:ext cx="3751895" cy="271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abd9d3aeb6b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4409728"/>
            <a:ext cx="3237739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f08aee5b7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256" y="1772815"/>
            <a:ext cx="2267744" cy="2695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sil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4221088"/>
            <a:ext cx="3456384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501122" cy="1556792"/>
          </a:xfrm>
        </p:spPr>
        <p:txBody>
          <a:bodyPr/>
          <a:lstStyle/>
          <a:p>
            <a:r>
              <a:rPr lang="ru-RU" sz="1800" dirty="0" smtClean="0"/>
              <a:t>Тело простейшего состоит из цитоплазмы, поверх которой имеется тончайшая наружная мембрана, а у большинства и плотная оболочка. В цитоплазме находятся ядро (одно, два или более), пищеварительные и сократительные (одна, две или более) вакуоли. Большинство простейших активно передвигается с помощью особых органоидов. </a:t>
            </a:r>
            <a:endParaRPr lang="ru-RU" sz="1800" dirty="0"/>
          </a:p>
        </p:txBody>
      </p:sp>
      <p:pic>
        <p:nvPicPr>
          <p:cNvPr id="4" name="Содержимое 3" descr="Primer_slayda_iz_presentacii_klet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676456" cy="5229200"/>
          </a:xfrm>
        </p:spPr>
      </p:pic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5786478" cy="6858000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900" dirty="0" err="1" smtClean="0"/>
              <a:t>Подцарство</a:t>
            </a:r>
            <a:r>
              <a:rPr lang="ru-RU" sz="1900" dirty="0" smtClean="0"/>
              <a:t> простейших включает 40 тыс. видов, объединенных в несколько типов. Самые крупные из них два: тип Саркодовые и жгутиковые и тип Инфузории. К саркодовым и жгутиковым относятся в основном свободноживущие организмы. Наиболее распространены из них амеба обыкновенная и эвглена зеленая. Амеба обыкновенная живет в придонных местах пресных водоемов. Она не имеет постоянной формы тела и передвигается перетеканием в образующиеся выпячивания - ложноножки (на греч. "амеба" означает "изменчивая"). Эвглена зеленая живет в верхних слоях пресных водоемов. Она имеет плотную оболочку, придающую ей постоянную веретеновидную форму тела; передвигается с помощью жгутика. Внутри тела эвглены имеются ядро, хлоропласты, сократительная вакуоль, светочувствительный </a:t>
            </a:r>
            <a:r>
              <a:rPr lang="ru-RU" sz="1900" dirty="0" err="1" smtClean="0"/>
              <a:t>глазок.Амеб</a:t>
            </a:r>
            <a:r>
              <a:rPr lang="ru-RU" sz="1900" dirty="0" smtClean="0"/>
              <a:t> и других простейших, не имеющих оболочки и способных образовывать ложноножки, относят к саркодовым (от греч. "</a:t>
            </a:r>
            <a:r>
              <a:rPr lang="ru-RU" sz="1900" dirty="0" err="1" smtClean="0"/>
              <a:t>саркос</a:t>
            </a:r>
            <a:r>
              <a:rPr lang="ru-RU" sz="1900" dirty="0" smtClean="0"/>
              <a:t>" - плазма). </a:t>
            </a:r>
            <a:endParaRPr lang="ru-RU" sz="1900" dirty="0"/>
          </a:p>
        </p:txBody>
      </p:sp>
      <p:pic>
        <p:nvPicPr>
          <p:cNvPr id="4" name="Содержимое 3" descr="Амеб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03796" y="1643050"/>
            <a:ext cx="3040204" cy="373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501122" cy="2062012"/>
          </a:xfrm>
        </p:spPr>
        <p:txBody>
          <a:bodyPr/>
          <a:lstStyle/>
          <a:p>
            <a:r>
              <a:rPr lang="ru-RU" sz="2000" dirty="0" smtClean="0"/>
              <a:t>Эвглен и других простейших, имеющих жгутики, относят к жгутиковым. Некоторые жгутиковые, например жгутиковая амеба, имеют жгутики и ложноножки, что свидетельствует о близком родстве саркодовых и жгутиковых и служит основанием объединения их в один тип</a:t>
            </a:r>
            <a:endParaRPr lang="ru-RU" sz="2000" dirty="0"/>
          </a:p>
        </p:txBody>
      </p:sp>
      <p:pic>
        <p:nvPicPr>
          <p:cNvPr id="4" name="Содержимое 3" descr="euglena-virid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2420888"/>
            <a:ext cx="3719661" cy="37196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_0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571612"/>
            <a:ext cx="2143140" cy="5009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4464496" cy="6858000"/>
          </a:xfrm>
        </p:spPr>
        <p:txBody>
          <a:bodyPr/>
          <a:lstStyle/>
          <a:p>
            <a:r>
              <a:rPr lang="ru-RU" sz="1800" dirty="0" smtClean="0"/>
              <a:t>К типу инфузорий относятся туфельки, </a:t>
            </a:r>
            <a:r>
              <a:rPr lang="ru-RU" sz="1800" dirty="0" err="1" smtClean="0"/>
              <a:t>бурсарии</a:t>
            </a:r>
            <a:r>
              <a:rPr lang="ru-RU" sz="1800" dirty="0" smtClean="0"/>
              <a:t>, гуськи, </a:t>
            </a:r>
            <a:r>
              <a:rPr lang="ru-RU" sz="1800" dirty="0" err="1" smtClean="0"/>
              <a:t>сувойки</a:t>
            </a:r>
            <a:r>
              <a:rPr lang="ru-RU" sz="1800" dirty="0" smtClean="0"/>
              <a:t>. Эти и большинство других инфузорий живут в пресных водоемах с разлагающимися органическими остатками (их название происходит от греч. "</a:t>
            </a:r>
            <a:r>
              <a:rPr lang="ru-RU" sz="1800" dirty="0" err="1" smtClean="0"/>
              <a:t>инфузиум</a:t>
            </a:r>
            <a:r>
              <a:rPr lang="ru-RU" sz="1800" dirty="0" smtClean="0"/>
              <a:t>" - настой). Форма их тела веретеновидная (туфельки), </a:t>
            </a:r>
            <a:r>
              <a:rPr lang="ru-RU" sz="1800" dirty="0" err="1" smtClean="0"/>
              <a:t>бочонковидная</a:t>
            </a:r>
            <a:r>
              <a:rPr lang="ru-RU" sz="1800" dirty="0" smtClean="0"/>
              <a:t> (</a:t>
            </a:r>
            <a:r>
              <a:rPr lang="ru-RU" sz="1800" dirty="0" err="1" smtClean="0"/>
              <a:t>бурсарии</a:t>
            </a:r>
            <a:r>
              <a:rPr lang="ru-RU" sz="1800" dirty="0" smtClean="0"/>
              <a:t>), </a:t>
            </a:r>
            <a:r>
              <a:rPr lang="ru-RU" sz="1800" dirty="0" err="1" smtClean="0"/>
              <a:t>колоколовидная</a:t>
            </a:r>
            <a:r>
              <a:rPr lang="ru-RU" sz="1800" dirty="0" smtClean="0"/>
              <a:t> (трубачи).Тело инфузорий покрыто рядами ресничек, при помощи которых они передвигаются. Имеются инфузории, например </a:t>
            </a:r>
            <a:r>
              <a:rPr lang="ru-RU" sz="1800" dirty="0" err="1" smtClean="0"/>
              <a:t>сувойки</a:t>
            </a:r>
            <a:r>
              <a:rPr lang="ru-RU" sz="1800" dirty="0" smtClean="0"/>
              <a:t>, ведущие сидячий образ жизни. К подводным предметам они прикрепляются сократимым </a:t>
            </a:r>
            <a:r>
              <a:rPr lang="ru-RU" sz="1800" dirty="0" err="1" smtClean="0"/>
              <a:t>стебельком.Инфузории</a:t>
            </a:r>
            <a:r>
              <a:rPr lang="ru-RU" sz="1800" dirty="0" smtClean="0"/>
              <a:t> по сравнению с другими простейшими имеют более сложное строение. У них имеются большое и малое (или малые) ядра, клеточные рот и глотка, околоротовая впадина, постоянное место удаления остатков </a:t>
            </a:r>
            <a:r>
              <a:rPr lang="ru-RU" sz="1800" dirty="0" err="1" smtClean="0"/>
              <a:t>непереваренной</a:t>
            </a:r>
            <a:r>
              <a:rPr lang="ru-RU" sz="1800" dirty="0" smtClean="0"/>
              <a:t> пищи - порошица. Сократительные вакуоли инфузорий состоят из собственно вакуолей и приводящих канальцев.</a:t>
            </a:r>
            <a:endParaRPr lang="ru-RU" sz="1800" dirty="0"/>
          </a:p>
        </p:txBody>
      </p:sp>
      <p:pic>
        <p:nvPicPr>
          <p:cNvPr id="4" name="Содержимое 3" descr="0002-001-Odnokletochnye-zhivotny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0"/>
            <a:ext cx="4006886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6892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365104"/>
            <a:ext cx="4104456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786842" cy="671514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7000" b="1" dirty="0" smtClean="0"/>
              <a:t>Значение простейших</a:t>
            </a:r>
          </a:p>
          <a:p>
            <a:r>
              <a:rPr lang="ru-RU" sz="4600" dirty="0" smtClean="0"/>
              <a:t> </a:t>
            </a:r>
            <a:r>
              <a:rPr lang="ru-RU" sz="3200" dirty="0" smtClean="0"/>
              <a:t>Многие простейшие, особенно инфузории, участвуют в самоочищении водоемов, служат пищей малькам рыб, мелким рачкам, которые поедаются крупными рыбами и другими животными. Из раковинок таких простейших, как радиолярии и фораминиферы, в течение тысячелетий образовались громадные отложения мела и известняка. </a:t>
            </a:r>
          </a:p>
          <a:p>
            <a:r>
              <a:rPr lang="ru-RU" sz="3200" dirty="0" smtClean="0"/>
              <a:t>Среди простейших много паразитов. Дизентерийная амеба, внедрившись в оболочку толстого кишечника человека и размножаясь в ней, вызывает образование язв, поглощает красные кровяные тельца крови. Жгутиконосец </a:t>
            </a:r>
            <a:r>
              <a:rPr lang="ru-RU" sz="3200" dirty="0" err="1" smtClean="0"/>
              <a:t>лямблия</a:t>
            </a:r>
            <a:r>
              <a:rPr lang="ru-RU" sz="3200" dirty="0" smtClean="0"/>
              <a:t> паразитирует в тонком кишечнике и желчных протоках печени человека (преимущественно детей), вызывая воспаление желчного пузыря и кишечные расстройства. Инфузория балантидий в тканях кишечника питается клетками крови. </a:t>
            </a:r>
          </a:p>
          <a:p>
            <a:r>
              <a:rPr lang="ru-RU" sz="3200" dirty="0" smtClean="0"/>
              <a:t>Наибольшее количество паразитов человека и животных имеется в типе споровиков. Один из них - малярийный паразит - вызывает изнурительную болезнь малярию. Малярийные паразиты внедряются в красные кровяные тельца крови человека и питаются их содержимым. Распространители малярийных паразитов - малярийные комары. Другой представитель типа споровиков - кокцидия -паразитирует в кишечнике кур, кроликов, зайцев и других животных, вызывая нередко массовую гибель молодняка.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69</TotalTime>
  <Words>433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</vt:lpstr>
      <vt:lpstr>Многообразие одноклеточных организмов</vt:lpstr>
      <vt:lpstr>Одноклеточные организмы — вне систематическая категория живых организмов, тело которых состоит из одной (в отличие от многоклеточных) клетки (одноклеточность). К ней могут относиться как прокариоты, так и эукариоты. </vt:lpstr>
      <vt:lpstr>Одноклеточные животные обитают в водоемах, каплях росы на листьях растений, во влажной почве, в органах растений, животных и человека. </vt:lpstr>
      <vt:lpstr>Тело простейшего состоит из цитоплазмы, поверх которой имеется тончайшая наружная мембрана, а у большинства и плотная оболочка. В цитоплазме находятся ядро (одно, два или более), пищеварительные и сократительные (одна, две или более) вакуоли. Большинство простейших активно передвигается с помощью особых органоидов. </vt:lpstr>
      <vt:lpstr> Подцарство простейших включает 40 тыс. видов, объединенных в несколько типов. Самые крупные из них два: тип Саркодовые и жгутиковые и тип Инфузории. К саркодовым и жгутиковым относятся в основном свободноживущие организмы. Наиболее распространены из них амеба обыкновенная и эвглена зеленая. Амеба обыкновенная живет в придонных местах пресных водоемов. Она не имеет постоянной формы тела и передвигается перетеканием в образующиеся выпячивания - ложноножки (на греч. "амеба" означает "изменчивая"). Эвглена зеленая живет в верхних слоях пресных водоемов. Она имеет плотную оболочку, придающую ей постоянную веретеновидную форму тела; передвигается с помощью жгутика. Внутри тела эвглены имеются ядро, хлоропласты, сократительная вакуоль, светочувствительный глазок.Амеб и других простейших, не имеющих оболочки и способных образовывать ложноножки, относят к саркодовым (от греч. "саркос" - плазма). </vt:lpstr>
      <vt:lpstr>Эвглен и других простейших, имеющих жгутики, относят к жгутиковым. Некоторые жгутиковые, например жгутиковая амеба, имеют жгутики и ложноножки, что свидетельствует о близком родстве саркодовых и жгутиковых и служит основанием объединения их в один тип</vt:lpstr>
      <vt:lpstr>К типу инфузорий относятся туфельки, бурсарии, гуськи, сувойки. Эти и большинство других инфузорий живут в пресных водоемах с разлагающимися органическими остатками (их название происходит от греч. "инфузиум" - настой). Форма их тела веретеновидная (туфельки), бочонковидная (бурсарии), колоколовидная (трубачи).Тело инфузорий покрыто рядами ресничек, при помощи которых они передвигаются. Имеются инфузории, например сувойки, ведущие сидячий образ жизни. К подводным предметам они прикрепляются сократимым стебельком.Инфузории по сравнению с другими простейшими имеют более сложное строение. У них имеются большое и малое (или малые) ядра, клеточные рот и глотка, околоротовая впадина, постоянное место удаления остатков непереваренной пищи - порошица. Сократительные вакуоли инфузорий состоят из собственно вакуолей и приводящих канальцев.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Многообразие одноклеточных организмов.</dc:title>
  <dc:creator>Анастасия</dc:creator>
  <cp:lastModifiedBy>Дмитрий Каленюк</cp:lastModifiedBy>
  <cp:revision>10</cp:revision>
  <dcterms:created xsi:type="dcterms:W3CDTF">2012-01-12T12:32:47Z</dcterms:created>
  <dcterms:modified xsi:type="dcterms:W3CDTF">2012-03-14T10:49:33Z</dcterms:modified>
</cp:coreProperties>
</file>