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0B209-89FF-498A-883D-DF5B783E999E}" type="datetimeFigureOut">
              <a:rPr lang="ru-RU" smtClean="0"/>
              <a:t>21.07.2012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82D31-2658-4EBF-AD83-68B7B7F4C9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0B209-89FF-498A-883D-DF5B783E999E}" type="datetimeFigureOut">
              <a:rPr lang="ru-RU" smtClean="0"/>
              <a:t>21.07.2012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82D31-2658-4EBF-AD83-68B7B7F4C9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0B209-89FF-498A-883D-DF5B783E999E}" type="datetimeFigureOut">
              <a:rPr lang="ru-RU" smtClean="0"/>
              <a:t>21.07.2012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82D31-2658-4EBF-AD83-68B7B7F4C9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0B209-89FF-498A-883D-DF5B783E999E}" type="datetimeFigureOut">
              <a:rPr lang="ru-RU" smtClean="0"/>
              <a:t>21.07.2012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82D31-2658-4EBF-AD83-68B7B7F4C9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0B209-89FF-498A-883D-DF5B783E999E}" type="datetimeFigureOut">
              <a:rPr lang="ru-RU" smtClean="0"/>
              <a:t>21.07.2012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82D31-2658-4EBF-AD83-68B7B7F4C9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0B209-89FF-498A-883D-DF5B783E999E}" type="datetimeFigureOut">
              <a:rPr lang="ru-RU" smtClean="0"/>
              <a:t>21.07.2012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82D31-2658-4EBF-AD83-68B7B7F4C9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0B209-89FF-498A-883D-DF5B783E999E}" type="datetimeFigureOut">
              <a:rPr lang="ru-RU" smtClean="0"/>
              <a:t>21.07.2012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82D31-2658-4EBF-AD83-68B7B7F4C9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0B209-89FF-498A-883D-DF5B783E999E}" type="datetimeFigureOut">
              <a:rPr lang="ru-RU" smtClean="0"/>
              <a:t>21.07.2012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82D31-2658-4EBF-AD83-68B7B7F4C9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0B209-89FF-498A-883D-DF5B783E999E}" type="datetimeFigureOut">
              <a:rPr lang="ru-RU" smtClean="0"/>
              <a:t>21.07.2012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82D31-2658-4EBF-AD83-68B7B7F4C9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0B209-89FF-498A-883D-DF5B783E999E}" type="datetimeFigureOut">
              <a:rPr lang="ru-RU" smtClean="0"/>
              <a:t>21.07.2012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82D31-2658-4EBF-AD83-68B7B7F4C9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0B209-89FF-498A-883D-DF5B783E999E}" type="datetimeFigureOut">
              <a:rPr lang="ru-RU" smtClean="0"/>
              <a:t>21.07.2012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82D31-2658-4EBF-AD83-68B7B7F4C9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E70B209-89FF-498A-883D-DF5B783E999E}" type="datetimeFigureOut">
              <a:rPr lang="ru-RU" smtClean="0"/>
              <a:t>21.07.2012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8B82D31-2658-4EBF-AD83-68B7B7F4C9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Министерство образования и науки РФ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56000"/>
            <a:ext cx="6400800" cy="2946399"/>
          </a:xfrm>
        </p:spPr>
        <p:txBody>
          <a:bodyPr>
            <a:normAutofit/>
          </a:bodyPr>
          <a:lstStyle/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r>
              <a:rPr lang="ru-RU" dirty="0" smtClean="0"/>
              <a:t>Москва</a:t>
            </a:r>
          </a:p>
          <a:p>
            <a:r>
              <a:rPr lang="ru-RU" dirty="0" smtClean="0"/>
              <a:t>2012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99056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</a:t>
            </a:r>
            <a:r>
              <a:rPr lang="ru-RU" smtClean="0"/>
              <a:t>за внимание!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382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21068" y="3848809"/>
            <a:ext cx="603041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/>
              <a:t>Минобрнауки</a:t>
            </a:r>
            <a:r>
              <a:rPr lang="ru-RU" dirty="0"/>
              <a:t> России является федеральным органом исполнительной власти, осуществляющим функции по выработке государственной политики и нормативно-правовому регулированию в сфере образования, научной, научно-технической и инновационной деятельности, </a:t>
            </a:r>
            <a:r>
              <a:rPr lang="ru-RU" dirty="0" err="1"/>
              <a:t>нанотехнологий</a:t>
            </a:r>
            <a:r>
              <a:rPr lang="ru-RU" dirty="0"/>
              <a:t>, интеллектуальной собственности, а также в сфере воспитания, социальной поддержки и социальной защиты обучающихся и воспитанников образовательных учреждений.</a:t>
            </a:r>
          </a:p>
        </p:txBody>
      </p:sp>
      <p:pic>
        <p:nvPicPr>
          <p:cNvPr id="4098" name="Picture 2" descr="C:\Users\Tatyana\Documents\ГМУ\bimg6123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981" y="673809"/>
            <a:ext cx="3768876" cy="2826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4063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Цели Министерства </a:t>
            </a:r>
            <a:br>
              <a:rPr lang="ru-RU" dirty="0" smtClean="0"/>
            </a:br>
            <a:r>
              <a:rPr lang="ru-RU" dirty="0" smtClean="0"/>
              <a:t>образования и науки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2815028"/>
            <a:ext cx="675049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1.Обеспечение </a:t>
            </a:r>
            <a:r>
              <a:rPr lang="ru-RU" dirty="0"/>
              <a:t>доступности качественного образования для всех слоев населения </a:t>
            </a:r>
          </a:p>
          <a:p>
            <a:r>
              <a:rPr lang="ru-RU" dirty="0" smtClean="0"/>
              <a:t>2.Обеспечение экономики </a:t>
            </a:r>
            <a:r>
              <a:rPr lang="ru-RU" dirty="0"/>
              <a:t>и социальной сферы в профессиональных </a:t>
            </a:r>
            <a:r>
              <a:rPr lang="ru-RU" dirty="0" smtClean="0"/>
              <a:t>кадрах, </a:t>
            </a:r>
            <a:r>
              <a:rPr lang="ru-RU" dirty="0"/>
              <a:t>создание условий для развития непрерывного образования.</a:t>
            </a:r>
          </a:p>
          <a:p>
            <a:r>
              <a:rPr lang="ru-RU" dirty="0"/>
              <a:t>3.Создание условий для активного включения детей, обучающихся (воспитанников) образовательных учреждений </a:t>
            </a:r>
            <a:endParaRPr lang="ru-RU" dirty="0" smtClean="0"/>
          </a:p>
          <a:p>
            <a:r>
              <a:rPr lang="ru-RU" dirty="0" smtClean="0"/>
              <a:t>4.Создание </a:t>
            </a:r>
            <a:r>
              <a:rPr lang="ru-RU" dirty="0"/>
              <a:t>условий для развития и эффективного использования научно-технического потенциала.</a:t>
            </a:r>
          </a:p>
          <a:p>
            <a:r>
              <a:rPr lang="ru-RU" dirty="0"/>
              <a:t>5.Создание условий для активизации инновационной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3813069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75771" y="2394303"/>
            <a:ext cx="322217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/>
              <a:t>Минобрнауки</a:t>
            </a:r>
            <a:r>
              <a:rPr lang="ru-RU" dirty="0"/>
              <a:t> России самостоятельно осуществляет правовое регулирование, а также разрабатывает и вносит в Правительство Российской Федерации проекты федеральных конституционных законов, федеральных законов и актов Президента Российской Федерации и Правительства Российской Федерации</a:t>
            </a:r>
          </a:p>
        </p:txBody>
      </p:sp>
      <p:pic>
        <p:nvPicPr>
          <p:cNvPr id="3074" name="Picture 2" descr="C:\Users\Tatyana\Documents\ГМУ\2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405" y="2589606"/>
            <a:ext cx="3643766" cy="3498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5457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atyana\Documents\ГМУ\Министерство-образования-и-науки-РФ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189" y="4362543"/>
            <a:ext cx="6740107" cy="1636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392243" y="282621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Министерство образования и науки Российской Федерации является юридическим лицом</a:t>
            </a:r>
          </a:p>
        </p:txBody>
      </p:sp>
    </p:spTree>
    <p:extLst>
      <p:ext uri="{BB962C8B-B14F-4D97-AF65-F5344CB8AC3E}">
        <p14:creationId xmlns:p14="http://schemas.microsoft.com/office/powerpoint/2010/main" val="20841153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Tatyana\Documents\ГМУ\modernizaciya-obrazovaniy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2514" y="3559869"/>
            <a:ext cx="2842533" cy="2805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2068" y="506867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Приоритеты государственной политики и нормативно-правового регулирования в сфере образования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937" y="2204864"/>
            <a:ext cx="567037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ru-RU" dirty="0"/>
              <a:t>-обеспечение доступности качественного общего образования;</a:t>
            </a:r>
          </a:p>
          <a:p>
            <a:r>
              <a:rPr lang="ru-RU" dirty="0"/>
              <a:t>-повышение качества школьной учебной литературы;</a:t>
            </a:r>
          </a:p>
          <a:p>
            <a:r>
              <a:rPr lang="ru-RU" dirty="0"/>
              <a:t>-повышение уровня оплаты труда работников образования;</a:t>
            </a:r>
          </a:p>
          <a:p>
            <a:r>
              <a:rPr lang="ru-RU" dirty="0"/>
              <a:t>-модернизация системы подготовки, переподготовки и повышения квалификации работников </a:t>
            </a:r>
            <a:r>
              <a:rPr lang="ru-RU" dirty="0" smtClean="0"/>
              <a:t>образования</a:t>
            </a:r>
          </a:p>
          <a:p>
            <a:r>
              <a:rPr lang="ru-RU" dirty="0" smtClean="0"/>
              <a:t>и др.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75829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Обязанности Министра образования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2636912"/>
            <a:ext cx="625419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Министерство образования и науки Российской Федерации возглавляет Министр, назначаемый на должность и освобождаемый от должности Президентом Российской Федерации по представлению Председателя Правительства Российской Федерации.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/>
              <a:t>Министр имеет заместителей, назначаемых на должность и освобождаемых от должности Правительством Российской Федерации.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80485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2614" y="467064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С </a:t>
            </a:r>
            <a:r>
              <a:rPr lang="ru-RU" dirty="0"/>
              <a:t>9 марта 2004 г</a:t>
            </a:r>
            <a:r>
              <a:rPr lang="ru-RU" dirty="0" smtClean="0"/>
              <a:t>. Министром образования был назначен Фурсенко Андрей Александрович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8971" y="560871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Имеет медаль "Знак почета", вручённую Главой Республики Северная Осетия-Алания, и медаль "За заслуги" ФМС России.</a:t>
            </a:r>
          </a:p>
        </p:txBody>
      </p:sp>
      <p:pic>
        <p:nvPicPr>
          <p:cNvPr id="2050" name="Picture 2" descr="C:\Users\Tatyana\Documents\ГМУ\notitle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8614" y="885371"/>
            <a:ext cx="4330999" cy="3248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34380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Структура центрального аппарата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357086" y="2495513"/>
            <a:ext cx="646611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-Департамент комплексной координации программ в сфере образования и науки и организации бюджетного процесса</a:t>
            </a:r>
          </a:p>
          <a:p>
            <a:r>
              <a:rPr lang="ru-RU" dirty="0"/>
              <a:t>-Департамент государственной политики в образовании</a:t>
            </a:r>
          </a:p>
          <a:p>
            <a:r>
              <a:rPr lang="ru-RU" dirty="0"/>
              <a:t>-Департамент государственной научно-технической и инновационной политики</a:t>
            </a:r>
          </a:p>
          <a:p>
            <a:r>
              <a:rPr lang="ru-RU" dirty="0"/>
              <a:t>-Департамент государственной политики в сфере воспитания, дополнительного образования и социальной защиты детей</a:t>
            </a:r>
          </a:p>
          <a:p>
            <a:r>
              <a:rPr lang="ru-RU" dirty="0"/>
              <a:t>-Департамент стратегии и перспективных проектов в образовании и науке</a:t>
            </a:r>
          </a:p>
          <a:p>
            <a:r>
              <a:rPr lang="ru-RU" dirty="0"/>
              <a:t>-Департамент международного сотрудничества в образовании и науке</a:t>
            </a:r>
          </a:p>
          <a:p>
            <a:r>
              <a:rPr lang="ru-RU" dirty="0"/>
              <a:t>-Административный </a:t>
            </a:r>
            <a:r>
              <a:rPr lang="ru-RU" dirty="0" smtClean="0"/>
              <a:t>департамент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57416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347</TotalTime>
  <Words>301</Words>
  <Application>Microsoft Office PowerPoint</Application>
  <PresentationFormat>Экран (4:3)</PresentationFormat>
  <Paragraphs>37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Министерство образования и науки РФ</vt:lpstr>
      <vt:lpstr>Презентация PowerPoint</vt:lpstr>
      <vt:lpstr>Цели Министерства  образования и науки</vt:lpstr>
      <vt:lpstr>Презентация PowerPoint</vt:lpstr>
      <vt:lpstr>Презентация PowerPoint</vt:lpstr>
      <vt:lpstr>Приоритеты государственной политики и нормативно-правового регулирования в сфере образования</vt:lpstr>
      <vt:lpstr>Обязанности Министра образования</vt:lpstr>
      <vt:lpstr>Презентация PowerPoint</vt:lpstr>
      <vt:lpstr>Структура центрального аппарата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Tatyana</dc:creator>
  <cp:lastModifiedBy>Tatyana</cp:lastModifiedBy>
  <cp:revision>6</cp:revision>
  <dcterms:created xsi:type="dcterms:W3CDTF">2012-03-12T12:38:25Z</dcterms:created>
  <dcterms:modified xsi:type="dcterms:W3CDTF">2012-07-21T18:59:06Z</dcterms:modified>
</cp:coreProperties>
</file>