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21"/>
  </p:notesMasterIdLst>
  <p:sldIdLst>
    <p:sldId id="295" r:id="rId2"/>
    <p:sldId id="302" r:id="rId3"/>
    <p:sldId id="300" r:id="rId4"/>
    <p:sldId id="306" r:id="rId5"/>
    <p:sldId id="307" r:id="rId6"/>
    <p:sldId id="305" r:id="rId7"/>
    <p:sldId id="311" r:id="rId8"/>
    <p:sldId id="330" r:id="rId9"/>
    <p:sldId id="301" r:id="rId10"/>
    <p:sldId id="327" r:id="rId11"/>
    <p:sldId id="320" r:id="rId12"/>
    <p:sldId id="304" r:id="rId13"/>
    <p:sldId id="328" r:id="rId14"/>
    <p:sldId id="324" r:id="rId15"/>
    <p:sldId id="329" r:id="rId16"/>
    <p:sldId id="309" r:id="rId17"/>
    <p:sldId id="325" r:id="rId18"/>
    <p:sldId id="277" r:id="rId19"/>
    <p:sldId id="33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82" autoAdjust="0"/>
    <p:restoredTop sz="90940" autoAdjust="0"/>
  </p:normalViewPr>
  <p:slideViewPr>
    <p:cSldViewPr>
      <p:cViewPr>
        <p:scale>
          <a:sx n="40" d="100"/>
          <a:sy n="40" d="100"/>
        </p:scale>
        <p:origin x="-1326" y="-7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D9447A-71D5-4AB5-B066-65C62E65E736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A2FE74-D212-448D-A45A-EF316390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2FE74-D212-448D-A45A-EF316390598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2FE74-D212-448D-A45A-EF316390598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2FE74-D212-448D-A45A-EF316390598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2FE74-D212-448D-A45A-EF316390598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2FE74-D212-448D-A45A-EF316390598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2FE74-D212-448D-A45A-EF316390598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2FE74-D212-448D-A45A-EF316390598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community.livejournal.com/foma_blogs/32250.html" TargetMode="External"/><Relationship Id="rId3" Type="http://schemas.openxmlformats.org/officeDocument/2006/relationships/image" Target="../media/image36.jpeg"/><Relationship Id="rId7" Type="http://schemas.openxmlformats.org/officeDocument/2006/relationships/hyperlink" Target="http://www.liveinternet.ru/users/mstataka/post130878128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oma-blogs.livejournal.com/32250.html" TargetMode="External"/><Relationship Id="rId5" Type="http://schemas.openxmlformats.org/officeDocument/2006/relationships/hyperlink" Target="http://kovcheg.ucoz.ru/forum/9-28-9" TargetMode="External"/><Relationship Id="rId4" Type="http://schemas.openxmlformats.org/officeDocument/2006/relationships/hyperlink" Target="http://images.yandex.ru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b="38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7" descr="андерсен и скзки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267744" y="1052736"/>
            <a:ext cx="4499801" cy="4635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15" descr="j028357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218257">
            <a:off x="5341562" y="1339130"/>
            <a:ext cx="118903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j028357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218257">
            <a:off x="805058" y="1267122"/>
            <a:ext cx="118903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 rot="10800000" flipV="1">
            <a:off x="2051720" y="5877272"/>
            <a:ext cx="540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Ганс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Христиан Андерсен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2450"/>
          <a:stretch>
            <a:fillRect/>
          </a:stretch>
        </p:blipFill>
        <p:spPr bwMode="auto">
          <a:xfrm>
            <a:off x="0" y="0"/>
            <a:ext cx="9144001" cy="5733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331640" y="692696"/>
            <a:ext cx="6121400" cy="5334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" name="Прямоугольник 5"/>
          <p:cNvSpPr/>
          <p:nvPr/>
        </p:nvSpPr>
        <p:spPr>
          <a:xfrm>
            <a:off x="323528" y="6021288"/>
            <a:ext cx="8820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«Снежные хлопья всё росли и обратились под конец в больших белых куриц. Вдруг они разлетелись в стороны…»</a:t>
            </a:r>
            <a:r>
              <a:rPr lang="ru-RU" sz="1200" dirty="0" smtClean="0"/>
              <a:t>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5724128" y="5565683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Художник: Анжела </a:t>
            </a:r>
            <a:r>
              <a:rPr lang="ru-RU" dirty="0" err="1" smtClean="0"/>
              <a:t>Барретт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5" descr="короле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483768" y="1052736"/>
            <a:ext cx="3978275" cy="50688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43808" y="548680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  <a:latin typeface="Calibri" pitchFamily="34" charset="0"/>
              </a:rPr>
              <a:t>Снежная королева</a:t>
            </a:r>
            <a:endParaRPr lang="ru-RU" sz="28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501008"/>
            <a:ext cx="4572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«Это была высокая, стройная, ослепительно белая женщина—Снежная королева; и шуба, и шапка на ней были из снега…»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«Что же было с маленькой </a:t>
            </a:r>
            <a:r>
              <a:rPr lang="ru-RU" sz="3600" dirty="0" err="1" smtClean="0">
                <a:solidFill>
                  <a:schemeClr val="tx1"/>
                </a:solidFill>
              </a:rPr>
              <a:t>Гердой</a:t>
            </a:r>
            <a:r>
              <a:rPr lang="ru-RU" sz="3600" dirty="0" smtClean="0">
                <a:solidFill>
                  <a:schemeClr val="tx1"/>
                </a:solidFill>
              </a:rPr>
              <a:t> после того, как  исчез Кай»?</a:t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b="4851"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5021916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2" descr="C:\Documents and Settings\User\Рабочий стол\Мар\Мои презентации\мармих\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7" y="1608297"/>
            <a:ext cx="3887152" cy="50339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87184" y="3244334"/>
            <a:ext cx="184731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83568" y="332656"/>
            <a:ext cx="5909310" cy="5796153"/>
          </a:xfrm>
          <a:prstGeom prst="rect">
            <a:avLst/>
          </a:prstGeom>
        </p:spPr>
      </p:pic>
      <p:pic>
        <p:nvPicPr>
          <p:cNvPr id="12" name="Picture 15" descr="j028357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18257">
            <a:off x="7357787" y="619049"/>
            <a:ext cx="118903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059832" y="6198990"/>
            <a:ext cx="3384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Художник: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Эдмунд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 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Дюлак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04248" y="1412777"/>
            <a:ext cx="20162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Герда попадает в прекрасный цветник женщины, умевшей колдовать. Там было очень красиво, но что-то могло насторожить с первого же дня. Что именно? Чем вдруг оказалась похожа добрая старушка-волшебница на Снежную королеву? </a:t>
            </a:r>
            <a:endParaRPr lang="ru-RU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flipV="1">
            <a:off x="4211960" y="6479470"/>
            <a:ext cx="4248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«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</a:rPr>
              <a:t>, личико девочки»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Documents and Settings\User\Рабочий стол\Мар\Мои презентации\мармих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196752"/>
            <a:ext cx="3217545" cy="415823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8" name="Picture 2" descr="C:\Documents and Settings\User\Рабочий стол\Мар\Мои презентации\мармих\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836712"/>
            <a:ext cx="4320480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4427984" y="4005064"/>
            <a:ext cx="4248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</a:rPr>
              <a:t>«Пока же она ела, Старушка расчесывала ей волосы золотым гребешком. Волосы вились кудрями и золотым сиянием окружали милое , приветливое, круглое, словно роза, лицо…»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m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23928" y="548680"/>
            <a:ext cx="4391406" cy="59305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67544" y="1844824"/>
            <a:ext cx="28803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«  Пришлось Герде опять присесть отдохнуть. На снегу перед ней прыгал большой ворон. Он долго смотрел на девочку, кивая ей головою и наконец заговорил: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--Кар-кар! Здравствуй!»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Мои документы\Мои рисунки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552" y="-315416"/>
            <a:ext cx="9865096" cy="74888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2" descr="C:\Documents and Settings\User\Рабочий стол\Мар\Мои презентации\мармих\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556792"/>
            <a:ext cx="3873722" cy="46012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7" name="Picture 2" descr="C:\Documents and Settings\User\Рабочий стол\Мар\Мои презентации\мармих\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04664"/>
            <a:ext cx="3880104" cy="47544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" name="Прямоугольник 7"/>
          <p:cNvSpPr/>
          <p:nvPr/>
        </p:nvSpPr>
        <p:spPr>
          <a:xfrm>
            <a:off x="0" y="5661248"/>
            <a:ext cx="685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B0F0"/>
                </a:solidFill>
                <a:latin typeface="Arial" pitchFamily="34" charset="0"/>
              </a:rPr>
              <a:t> </a:t>
            </a:r>
            <a:r>
              <a:rPr lang="ru-RU" sz="2000" dirty="0" smtClean="0">
                <a:solidFill>
                  <a:srgbClr val="00B0F0"/>
                </a:solidFill>
                <a:latin typeface="Arial" pitchFamily="34" charset="0"/>
              </a:rPr>
              <a:t>Художник: Э. </a:t>
            </a:r>
            <a:r>
              <a:rPr lang="ru-RU" sz="2000" dirty="0" err="1" smtClean="0">
                <a:solidFill>
                  <a:srgbClr val="00B0F0"/>
                </a:solidFill>
                <a:latin typeface="Arial" pitchFamily="34" charset="0"/>
              </a:rPr>
              <a:t>Левандовская</a:t>
            </a:r>
            <a:r>
              <a:rPr lang="ru-RU" sz="2000" dirty="0" smtClean="0">
                <a:solidFill>
                  <a:srgbClr val="00B0F0"/>
                </a:solidFill>
                <a:latin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3538"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7" y="332657"/>
            <a:ext cx="4680520" cy="1800200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latin typeface="Calibri" pitchFamily="34" charset="0"/>
              </a:rPr>
              <a:t>  </a:t>
            </a:r>
            <a:r>
              <a:rPr lang="ru-RU" sz="4300" i="1" dirty="0" smtClean="0">
                <a:solidFill>
                  <a:schemeClr val="bg1"/>
                </a:solidFill>
                <a:latin typeface="Calibri" pitchFamily="34" charset="0"/>
              </a:rPr>
              <a:t>Домашнее задание :                         </a:t>
            </a:r>
            <a:endParaRPr lang="ru-RU" sz="43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Picture 2" descr="C:\Documents and Settings\Антон\Рабочий стол\1253437359_snow_queen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908720"/>
            <a:ext cx="4916329" cy="5286375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23528" y="2359008"/>
            <a:ext cx="316835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 Прочитать сказки 4 и 5,  пересказать близко к тексту понравившийся эпизод  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 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img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40768"/>
            <a:ext cx="2403475" cy="3238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95936" y="1016812"/>
            <a:ext cx="4248472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Источники материала:</a:t>
            </a:r>
            <a:endParaRPr kumimoji="0" lang="en-US" sz="2800" b="0" i="0" strike="noStrike" cap="none" normalizeH="0" baseline="0" dirty="0" smtClean="0">
              <a:ln>
                <a:noFill/>
              </a:ln>
              <a:effectLst/>
              <a:latin typeface="Calibri" pitchFamily="34" charset="0"/>
              <a:ea typeface="Calibri" pitchFamily="34" charset="0"/>
              <a:cs typeface="Times New Roman" pitchFamily="18" charset="0"/>
              <a:hlinkClick r:id="rId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http://images.yandex.ru/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http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://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kovcheg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.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ucoz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.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ru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forum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/9-28-9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http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://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foma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-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blogs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.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livejournal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.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com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/32250.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html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http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://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www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.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liveinternet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.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ru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users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/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mstataka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post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130878128/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8"/>
              </a:rPr>
              <a:t>http://community.livejournal.com/foma_blogs/32250.html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u="sng" dirty="0" smtClean="0">
                <a:solidFill>
                  <a:srgbClr val="0000CC"/>
                </a:solidFill>
              </a:rPr>
              <a:t>http://my-desktop.ru/</a:t>
            </a:r>
            <a:endParaRPr lang="ru-RU" sz="2000" u="sng" dirty="0" smtClean="0">
              <a:solidFill>
                <a:srgbClr val="0000CC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3212976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 2" pitchFamily="18" charset="2"/>
              <a:buNone/>
              <a:defRPr/>
            </a:pPr>
            <a:endParaRPr lang="ru-RU" dirty="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988840"/>
            <a:ext cx="559836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Презентацию подготовила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Аллаерова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Парвина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Мирзоаброровна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учитель русского языка и литературы МБОУ «Лицей № 35» г. Нижнекамска. РТ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45224"/>
            <a:ext cx="9144000" cy="1412776"/>
          </a:xfr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цветущей Дании, где свет увидел я,</a:t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 Берет мой мир свое начало.</a:t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Г.Х.Андерсен.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5373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5" name="Picture 10" descr="Даур АЮ_ Портрет Андерсена с розовым куст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692696"/>
            <a:ext cx="3384550" cy="428783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</p:pic>
      <p:pic>
        <p:nvPicPr>
          <p:cNvPr id="6" name="Picture 15" descr="j028357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18257">
            <a:off x="733050" y="907082"/>
            <a:ext cx="118903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724128" y="404665"/>
            <a:ext cx="3096344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«Моя жизнь — это прекрасная сказка… Если бы в детстве, когда я бедным мальчиком один пустился по белу свету, меня встретила могущественная фея и сказала бы мне: «Выбери себе дорогу и цель, и я буду охранять и направлять тебя!» — и тогда моя судьба не сложилась бы счастливее, мудрее и лучше. История моей жизни поведает миру то, что она говорит мне: Господь милостив и все творит к лучшему».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" name="Picture 15" descr="j028357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18257">
            <a:off x="7501802" y="4651499"/>
            <a:ext cx="118903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465513" cy="14351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000" i="1" dirty="0" smtClean="0">
                <a:latin typeface="Constantia" pitchFamily="18" charset="0"/>
              </a:rPr>
              <a:t>Г.Х.Андерсен</a:t>
            </a:r>
            <a:endParaRPr lang="ru-RU" sz="4000" i="1" dirty="0">
              <a:latin typeface="Constantia" pitchFamily="18" charset="0"/>
            </a:endParaRP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3491880" y="0"/>
            <a:ext cx="5652120" cy="68580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3465513" cy="54229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ru-RU" sz="3600" dirty="0" smtClean="0"/>
          </a:p>
          <a:p>
            <a:pPr algn="ctr"/>
            <a:r>
              <a:rPr lang="ru-RU" sz="3600" dirty="0" smtClean="0"/>
              <a:t>«Ну, начнем! Дойдя до конца нашей истории, мы будем знать больше, чем теперь».</a:t>
            </a:r>
            <a:endParaRPr lang="ru-RU" sz="3600" dirty="0"/>
          </a:p>
        </p:txBody>
      </p:sp>
      <p:pic>
        <p:nvPicPr>
          <p:cNvPr id="11" name="Picture 5" descr="снежная королева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499992" y="692696"/>
            <a:ext cx="3738562" cy="54006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275"/>
          <a:stretch>
            <a:fillRect/>
          </a:stretch>
        </p:blipFill>
        <p:spPr bwMode="auto">
          <a:xfrm>
            <a:off x="0" y="1556793"/>
            <a:ext cx="9144000" cy="530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User\Рабочий стол\Мар\Мои презентации\мармих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132856"/>
            <a:ext cx="3821430" cy="4293489"/>
          </a:xfrm>
          <a:prstGeom prst="rect">
            <a:avLst/>
          </a:prstGeom>
          <a:noFill/>
        </p:spPr>
      </p:pic>
      <p:pic>
        <p:nvPicPr>
          <p:cNvPr id="5" name="Picture 15" descr="j028357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18257">
            <a:off x="3613371" y="1051098"/>
            <a:ext cx="118903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1844824"/>
            <a:ext cx="30963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ea typeface="Calibri" pitchFamily="34" charset="0"/>
                <a:cs typeface="Times New Roman" pitchFamily="18" charset="0"/>
              </a:rPr>
              <a:t>« Жил-был однажды тролль  , злющий- презлющий, как сам дьявол. Раз он был в особенно хорошем расположении духа: он смастерил ..зеркало…»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r="847" b="3488"/>
          <a:stretch>
            <a:fillRect/>
          </a:stretch>
        </p:blipFill>
        <p:spPr bwMode="auto">
          <a:xfrm>
            <a:off x="323528" y="332655"/>
            <a:ext cx="8424936" cy="6192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ost-16-1257691022_thum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1052736"/>
            <a:ext cx="3643338" cy="492922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92080" y="1844824"/>
            <a:ext cx="3528392" cy="4248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+mj-lt"/>
                <a:ea typeface="Calibri" pitchFamily="34" charset="0"/>
                <a:cs typeface="Times New Roman" pitchFamily="18" charset="0"/>
              </a:rPr>
              <a:t>Так описывал тролля  Андерсен в одной из своих сказок: «Старый </a:t>
            </a:r>
            <a:r>
              <a:rPr lang="ru-RU" sz="2400" dirty="0" smtClean="0">
                <a:solidFill>
                  <a:schemeClr val="bg1"/>
                </a:solidFill>
                <a:latin typeface="+mj-lt"/>
                <a:ea typeface="Calibri" pitchFamily="34" charset="0"/>
                <a:cs typeface="Times New Roman" pitchFamily="18" charset="0"/>
              </a:rPr>
              <a:t>тролль </a:t>
            </a:r>
            <a:r>
              <a:rPr lang="ru-RU" sz="2400" dirty="0" smtClean="0">
                <a:latin typeface="+mj-lt"/>
                <a:ea typeface="Calibri" pitchFamily="34" charset="0"/>
                <a:cs typeface="Times New Roman" pitchFamily="18" charset="0"/>
              </a:rPr>
              <a:t>был в короне </a:t>
            </a:r>
            <a:r>
              <a:rPr lang="ru-RU" sz="2400" dirty="0" smtClean="0">
                <a:solidFill>
                  <a:schemeClr val="bg1"/>
                </a:solidFill>
                <a:latin typeface="+mj-lt"/>
                <a:ea typeface="Calibri" pitchFamily="34" charset="0"/>
                <a:cs typeface="Times New Roman" pitchFamily="18" charset="0"/>
              </a:rPr>
              <a:t>из ледяных сосулек и полированных лесных шишек, в медвежьей шубе и меховых сапогах».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Сказка </a:t>
            </a:r>
            <a:r>
              <a:rPr lang="ru-RU" sz="2400" dirty="0" smtClean="0">
                <a:solidFill>
                  <a:schemeClr val="bg1"/>
                </a:solidFill>
              </a:rPr>
              <a:t>Андерсена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«Лесной холм»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548680"/>
            <a:ext cx="4429125" cy="600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55776" y="5644992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Изображение Тролля</a:t>
            </a:r>
            <a:endParaRPr lang="ru-RU" sz="3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 descr="C:\Documents and Settings\HomeUSER\Мои документы\Мои рисунки\zima-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556792"/>
            <a:ext cx="6600825" cy="417652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66194" y="548680"/>
            <a:ext cx="4011611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«Как жили и дружили Герда и Кай»</a:t>
            </a:r>
            <a:endParaRPr lang="ru-RU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1772816"/>
            <a:ext cx="410445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3053"/>
          <a:stretch>
            <a:fillRect/>
          </a:stretch>
        </p:blipFill>
        <p:spPr bwMode="auto">
          <a:xfrm>
            <a:off x="70483" y="0"/>
            <a:ext cx="9073517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331640" y="908720"/>
            <a:ext cx="6905446" cy="346834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86000" y="5013177"/>
            <a:ext cx="457200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ea typeface="Calibri"/>
                <a:cs typeface="Times New Roman"/>
              </a:rPr>
              <a:t>«Глаза ее сияли, как звезды, но в них не было ни тепла, ни мира»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b="38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476672"/>
            <a:ext cx="410445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Arial" pitchFamily="34" charset="0"/>
                <a:ea typeface="Times New Roman" pitchFamily="18" charset="0"/>
              </a:rPr>
              <a:t>« За окнами порхали снежинки. Одна из них, побольше, упала на край цветочного ящика и начала расти, расти, пока, наконец, не превратилась в женщину, закутанную в тончайший белый  тюль, сотканный, казалось, из миллионов снежных звёздочек. Она была так прелестна и нежна, но изо льда, из ослепительного сверкающего льда, и всё же живая! Глаза её сияли, как две ясных звезды…»</a:t>
            </a:r>
            <a:endParaRPr lang="ru-RU" sz="2400" dirty="0" smtClean="0">
              <a:latin typeface="Arial" pitchFamily="34" charset="0"/>
            </a:endParaRPr>
          </a:p>
        </p:txBody>
      </p:sp>
      <p:pic>
        <p:nvPicPr>
          <p:cNvPr id="5" name="Picture 4" descr="37204be1db7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80728"/>
            <a:ext cx="4111371" cy="417737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004048" y="5779649"/>
            <a:ext cx="3384376" cy="338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rPr>
              <a:t>Художник: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rPr>
              <a:t>Кристиан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rPr>
              <a:t> Бирмингем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732</TotalTime>
  <Words>551</Words>
  <Application>Microsoft Office PowerPoint</Application>
  <PresentationFormat>Экран (4:3)</PresentationFormat>
  <Paragraphs>50</Paragraphs>
  <Slides>19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В цветущей Дании, где свет увидел я,  Берет мой мир свое начало. Г.Х.Андерсен. </vt:lpstr>
      <vt:lpstr>Г.Х.Андерсен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«Что же было с маленькой Гердой после того, как  исчез Кай»?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UserXP</cp:lastModifiedBy>
  <cp:revision>90</cp:revision>
  <dcterms:modified xsi:type="dcterms:W3CDTF">2011-11-27T18:10:20Z</dcterms:modified>
</cp:coreProperties>
</file>