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C27BD-A045-49A9-AFCC-0A255D19155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BC4A-38A2-4B31-9710-D15254D8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C27BD-A045-49A9-AFCC-0A255D19155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BC4A-38A2-4B31-9710-D15254D8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C27BD-A045-49A9-AFCC-0A255D19155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BC4A-38A2-4B31-9710-D15254D8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C27BD-A045-49A9-AFCC-0A255D19155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BC4A-38A2-4B31-9710-D15254D8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C27BD-A045-49A9-AFCC-0A255D19155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BC4A-38A2-4B31-9710-D15254D8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C27BD-A045-49A9-AFCC-0A255D19155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BC4A-38A2-4B31-9710-D15254D8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C27BD-A045-49A9-AFCC-0A255D19155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BC4A-38A2-4B31-9710-D15254D8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C27BD-A045-49A9-AFCC-0A255D19155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BC4A-38A2-4B31-9710-D15254D8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C27BD-A045-49A9-AFCC-0A255D19155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BC4A-38A2-4B31-9710-D15254D8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C27BD-A045-49A9-AFCC-0A255D19155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BC4A-38A2-4B31-9710-D15254D8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C27BD-A045-49A9-AFCC-0A255D19155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45FBC4A-38A2-4B31-9710-D15254D834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BC27BD-A045-49A9-AFCC-0A255D19155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5FBC4A-38A2-4B31-9710-D15254D8347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Героическая тема в произведениях русских композиторов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2158206"/>
            <a:ext cx="57150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Ивану Сусанину  воздвигнут памятник в его честь в Костроме (1851; автор В. И. </a:t>
            </a:r>
            <a:r>
              <a:rPr lang="ru-RU" sz="2000" dirty="0" err="1" smtClean="0"/>
              <a:t>Демут-Малиновский</a:t>
            </a:r>
            <a:r>
              <a:rPr lang="ru-RU" sz="2000" dirty="0" smtClean="0"/>
              <a:t>; разрушен в 1918; восстановлен в 1967, автор Н. А. </a:t>
            </a:r>
            <a:r>
              <a:rPr lang="ru-RU" sz="2000" dirty="0" err="1" smtClean="0"/>
              <a:t>Лавинский</a:t>
            </a:r>
            <a:r>
              <a:rPr lang="ru-RU" sz="2000" dirty="0" smtClean="0"/>
              <a:t>).</a:t>
            </a:r>
            <a:endParaRPr lang="ru-RU" sz="2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7075" y="1935163"/>
            <a:ext cx="232985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«Сусанин»                               русская народная песня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I </a:t>
            </a:r>
            <a:r>
              <a:rPr lang="ru-RU" dirty="0" smtClean="0"/>
              <a:t>куплет </a:t>
            </a:r>
          </a:p>
          <a:p>
            <a:pPr algn="ctr"/>
            <a:r>
              <a:rPr lang="ru-RU" dirty="0" smtClean="0"/>
              <a:t>Зимою морозной шла шайка людей,</a:t>
            </a:r>
          </a:p>
          <a:p>
            <a:pPr algn="ctr"/>
            <a:r>
              <a:rPr lang="ru-RU" dirty="0" smtClean="0"/>
              <a:t>Шла шайка людей  и не знала путей – 2 раза.</a:t>
            </a:r>
          </a:p>
          <a:p>
            <a:pPr algn="ctr"/>
            <a:r>
              <a:rPr lang="en-US" dirty="0" smtClean="0"/>
              <a:t>II </a:t>
            </a:r>
            <a:r>
              <a:rPr lang="ru-RU" dirty="0" smtClean="0"/>
              <a:t>куплет</a:t>
            </a:r>
          </a:p>
          <a:p>
            <a:pPr algn="ctr"/>
            <a:r>
              <a:rPr lang="ru-RU" dirty="0" smtClean="0"/>
              <a:t>Ничто не шелохнет ни ель, ни береза,</a:t>
            </a:r>
          </a:p>
          <a:p>
            <a:pPr algn="ctr"/>
            <a:r>
              <a:rPr lang="ru-RU" dirty="0" smtClean="0"/>
              <a:t>Лишь снег под ногами хрустит от мороза – 2 раза.</a:t>
            </a:r>
          </a:p>
          <a:p>
            <a:pPr algn="ctr"/>
            <a:r>
              <a:rPr lang="en-US" dirty="0" smtClean="0"/>
              <a:t>III </a:t>
            </a:r>
            <a:r>
              <a:rPr lang="ru-RU" dirty="0" smtClean="0"/>
              <a:t>куплет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Опера «Иван Сусанин»      М.И.Глинки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571744"/>
            <a:ext cx="3929082" cy="3329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429124" y="2967335"/>
            <a:ext cx="42862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Глинка Михаил Иванович - основоположник русской классической музыки, русского бельканто.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«Жизнь за царя» («Иван Сусанин») — опера Михаила Ивановича Глинки в 4 актах с эпилогом. В опере рассказывается о событиях 1612 года, связанных с походом польской шляхты на Москву. Автор либретто — барон Егор Розен.</a:t>
            </a:r>
          </a:p>
          <a:p>
            <a:r>
              <a:rPr lang="ru-RU" dirty="0" smtClean="0"/>
              <a:t>Премьера оперы состоялась 27 ноября (9 декабря) 1836 года в петербургском Большом театре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М.И.Скотти</a:t>
            </a:r>
            <a:r>
              <a:rPr lang="ru-RU" dirty="0" smtClean="0"/>
              <a:t> «Подвиг Ивана Сусанина» (1851)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1913" y="1935163"/>
            <a:ext cx="4360174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572560" cy="5715040"/>
          </a:xfrm>
        </p:spPr>
        <p:txBody>
          <a:bodyPr>
            <a:normAutofit fontScale="25000" lnSpcReduction="20000"/>
          </a:bodyPr>
          <a:lstStyle/>
          <a:p>
            <a:r>
              <a:rPr lang="ru-RU" sz="4900" b="1" dirty="0" smtClean="0"/>
              <a:t>Ария Сусанина</a:t>
            </a:r>
          </a:p>
          <a:p>
            <a:r>
              <a:rPr lang="ru-RU" sz="4900" dirty="0" smtClean="0"/>
              <a:t>(из оперы «Иван Сусанин»)</a:t>
            </a:r>
          </a:p>
          <a:p>
            <a:r>
              <a:rPr lang="ru-RU" sz="4900" b="1" i="1" dirty="0" smtClean="0"/>
              <a:t>М. И. Глинка</a:t>
            </a:r>
          </a:p>
          <a:p>
            <a:r>
              <a:rPr lang="ru-RU" sz="4900" i="1" dirty="0" smtClean="0"/>
              <a:t> </a:t>
            </a:r>
            <a:endParaRPr lang="ru-RU" sz="4900" dirty="0" smtClean="0"/>
          </a:p>
          <a:p>
            <a:r>
              <a:rPr lang="ru-RU" sz="4900" i="1" dirty="0" smtClean="0"/>
              <a:t>(</a:t>
            </a:r>
            <a:r>
              <a:rPr lang="ru-RU" sz="8000" i="1" dirty="0" smtClean="0"/>
              <a:t>Речитатив. Величественно.)</a:t>
            </a:r>
            <a:endParaRPr lang="ru-RU" sz="8000" dirty="0" smtClean="0"/>
          </a:p>
          <a:p>
            <a:r>
              <a:rPr lang="ru-RU" sz="8000" dirty="0" smtClean="0"/>
              <a:t>Чуют правду! </a:t>
            </a:r>
          </a:p>
          <a:p>
            <a:r>
              <a:rPr lang="ru-RU" sz="8000" dirty="0" smtClean="0"/>
              <a:t>Ты, заря, скорее заблести, скорее возвести, спасенья час возвести!</a:t>
            </a:r>
          </a:p>
          <a:p>
            <a:r>
              <a:rPr lang="ru-RU" sz="8000" i="1" dirty="0" smtClean="0"/>
              <a:t> </a:t>
            </a:r>
            <a:endParaRPr lang="ru-RU" sz="8000" dirty="0" smtClean="0"/>
          </a:p>
          <a:p>
            <a:r>
              <a:rPr lang="ru-RU" sz="8000" i="1" dirty="0" smtClean="0"/>
              <a:t>(Певуче.)</a:t>
            </a:r>
            <a:endParaRPr lang="ru-RU" sz="8000" dirty="0" smtClean="0"/>
          </a:p>
          <a:p>
            <a:r>
              <a:rPr lang="ru-RU" sz="8000" dirty="0" smtClean="0"/>
              <a:t>Ты взойдёшь, моя заря! </a:t>
            </a:r>
          </a:p>
          <a:p>
            <a:r>
              <a:rPr lang="ru-RU" sz="8000" dirty="0" smtClean="0"/>
              <a:t>Взгляну в лицо твоё, последняя заря. Настало время моё!</a:t>
            </a:r>
          </a:p>
          <a:p>
            <a:r>
              <a:rPr lang="ru-RU" sz="8000" dirty="0" smtClean="0"/>
              <a:t> </a:t>
            </a:r>
          </a:p>
          <a:p>
            <a:r>
              <a:rPr lang="ru-RU" sz="8000" dirty="0" smtClean="0"/>
              <a:t>Господь, в нужде моей ты не оставь меня! </a:t>
            </a:r>
          </a:p>
          <a:p>
            <a:r>
              <a:rPr lang="ru-RU" sz="8000" dirty="0" smtClean="0"/>
              <a:t>Горька моя судьба! </a:t>
            </a:r>
          </a:p>
          <a:p>
            <a:r>
              <a:rPr lang="ru-RU" sz="8000" dirty="0" smtClean="0"/>
              <a:t>Ужасная тоска закралась в грудь мою, терзает сердце скорбь… </a:t>
            </a:r>
          </a:p>
          <a:p>
            <a:r>
              <a:rPr lang="ru-RU" sz="8000" dirty="0" smtClean="0"/>
              <a:t>Как страшно тяжело на пытке умирать…</a:t>
            </a:r>
          </a:p>
          <a:p>
            <a:r>
              <a:rPr lang="ru-RU" sz="4900" dirty="0" smtClean="0"/>
              <a:t> </a:t>
            </a:r>
          </a:p>
          <a:p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Ты придешь, моя заря! </a:t>
            </a:r>
          </a:p>
          <a:p>
            <a:r>
              <a:rPr lang="ru-RU" sz="2000" dirty="0" smtClean="0"/>
              <a:t>Взгляну в лицо твоё, последний раз взгляну… Настало время моё! </a:t>
            </a:r>
          </a:p>
          <a:p>
            <a:r>
              <a:rPr lang="ru-RU" sz="2000" dirty="0" smtClean="0"/>
              <a:t>В тот горький час! </a:t>
            </a:r>
          </a:p>
          <a:p>
            <a:r>
              <a:rPr lang="ru-RU" sz="2000" dirty="0" smtClean="0"/>
              <a:t>В тот страшный час! </a:t>
            </a:r>
          </a:p>
          <a:p>
            <a:r>
              <a:rPr lang="ru-RU" sz="2000" dirty="0" smtClean="0"/>
              <a:t>Господь, меня ты укрепи, ты укрепи! </a:t>
            </a:r>
          </a:p>
          <a:p>
            <a:r>
              <a:rPr lang="ru-RU" sz="2000" dirty="0" smtClean="0"/>
              <a:t>Мой горький час, мой страшный час, мой смертный час! </a:t>
            </a:r>
          </a:p>
          <a:p>
            <a:r>
              <a:rPr lang="ru-RU" sz="2000" dirty="0" smtClean="0"/>
              <a:t>Ты укрепи меня! </a:t>
            </a:r>
          </a:p>
          <a:p>
            <a:r>
              <a:rPr lang="ru-RU" sz="2000" dirty="0" smtClean="0"/>
              <a:t>Мой смертный, мой смертный час!</a:t>
            </a:r>
          </a:p>
          <a:p>
            <a:r>
              <a:rPr lang="ru-RU" sz="2000" dirty="0" smtClean="0"/>
              <a:t>Ты укрепи меня!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071678"/>
            <a:ext cx="650085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Хор «Славься» из оперы «Иван Сусанин» М.И. Глинки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214554"/>
            <a:ext cx="664373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 Музей подвига Ивана Сусанина расположен в памятнике архитектуры XVII в. - церкви Воскресения, изображенной на картине </a:t>
            </a:r>
            <a:r>
              <a:rPr lang="ru-RU" dirty="0" err="1" smtClean="0"/>
              <a:t>Саврасова</a:t>
            </a:r>
            <a:r>
              <a:rPr lang="ru-RU" dirty="0" smtClean="0"/>
              <a:t> "Грачи прилетели". Экспозиции музея рассказывают о событиях конца XVI - начала XVII вв., подвиге крестьянина Ивана Сусанина, спасшего жизнь первого царя династии Романовых; о людях, повторивших подвиг И.Сусанина; о том, как отражен подвиг И.Сусанина в произведениях искусства и литературы. Знакомство туристов с родовым имением Романовых - с. </a:t>
            </a:r>
            <a:r>
              <a:rPr lang="ru-RU" dirty="0" err="1" smtClean="0"/>
              <a:t>Домнино</a:t>
            </a:r>
            <a:r>
              <a:rPr lang="ru-RU" dirty="0" smtClean="0"/>
              <a:t>, показ болота, где погиб Иван Сусанин.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145</TotalTime>
  <Words>354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Героическая тема в произведениях русских композиторов</vt:lpstr>
      <vt:lpstr>          Опера «Иван Сусанин»      М.И.Глинки</vt:lpstr>
      <vt:lpstr>Слайд 3</vt:lpstr>
      <vt:lpstr>М.И.Скотти «Подвиг Ивана Сусанина» (1851)</vt:lpstr>
      <vt:lpstr>Слайд 5</vt:lpstr>
      <vt:lpstr>Слайд 6</vt:lpstr>
      <vt:lpstr>Слайд 7</vt:lpstr>
      <vt:lpstr>Хор «Славься» из оперы «Иван Сусанин» М.И. Глинки</vt:lpstr>
      <vt:lpstr>Слайд 9</vt:lpstr>
      <vt:lpstr>Слайд 10</vt:lpstr>
      <vt:lpstr>Ивану Сусанину  воздвигнут памятник в его честь в Костроме (1851; автор В. И. Демут-Малиновский; разрушен в 1918; восстановлен в 1967, автор Н. А. Лавинский).</vt:lpstr>
      <vt:lpstr>«Сусанин»                               русская народная песня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Героическая тема в произведениях русских композиторов</dc:title>
  <dc:creator>Алекс</dc:creator>
  <cp:lastModifiedBy>Наталья</cp:lastModifiedBy>
  <cp:revision>12</cp:revision>
  <dcterms:created xsi:type="dcterms:W3CDTF">2012-11-04T13:39:19Z</dcterms:created>
  <dcterms:modified xsi:type="dcterms:W3CDTF">2013-02-20T11:49:02Z</dcterms:modified>
</cp:coreProperties>
</file>