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7368" autoAdjust="0"/>
    <p:restoredTop sz="94660"/>
  </p:normalViewPr>
  <p:slideViewPr>
    <p:cSldViewPr>
      <p:cViewPr varScale="1">
        <p:scale>
          <a:sx n="76" d="100"/>
          <a:sy n="76" d="100"/>
        </p:scale>
        <p:origin x="-62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1">
        <a:schemeClr val="bg2"/>
      </p:bgRef>
    </p:bg>
    <p:spTree>
      <p:nvGrpSpPr>
        <p:cNvPr id="1" name=""/>
        <p:cNvGrpSpPr/>
        <p:nvPr/>
      </p:nvGrpSpPr>
      <p:grpSpPr>
        <a:xfrm>
          <a:off x="0" y="0"/>
          <a:ext cx="0" cy="0"/>
          <a:chOff x="0" y="0"/>
          <a:chExt cx="0" cy="0"/>
        </a:xfrm>
      </p:grpSpPr>
      <p:sp>
        <p:nvSpPr>
          <p:cNvPr id="4"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18"/>
          <p:cNvSpPr>
            <a:spLocks noChangeArrowheads="1"/>
          </p:cNvSpPr>
          <p:nvPr/>
        </p:nvSpPr>
        <p:spPr bwMode="white">
          <a:xfrm>
            <a:off x="8991600" y="3175"/>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5"/>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1"/>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ая соединительная линия 6"/>
          <p:cNvSpPr>
            <a:spLocks noChangeShapeType="1"/>
          </p:cNvSpPr>
          <p:nvPr/>
        </p:nvSpPr>
        <p:spPr bwMode="auto">
          <a:xfrm>
            <a:off x="155575" y="241935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Прямоугольник 9"/>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Овал 12"/>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3"/>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Подзаголовок 8"/>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8" name="Заголовок 7"/>
          <p:cNvSpPr>
            <a:spLocks noGrp="1"/>
          </p:cNvSpPr>
          <p:nvPr>
            <p:ph type="ctrTitle"/>
          </p:nvPr>
        </p:nvSpPr>
        <p:spPr>
          <a:xfrm>
            <a:off x="685800" y="381000"/>
            <a:ext cx="7772400" cy="1752600"/>
          </a:xfrm>
        </p:spPr>
        <p:txBody>
          <a:bodyPr/>
          <a:lstStyle>
            <a:lvl1pPr>
              <a:defRPr sz="4200">
                <a:solidFill>
                  <a:schemeClr val="accent1"/>
                </a:solidFill>
              </a:defRPr>
            </a:lvl1pPr>
          </a:lstStyle>
          <a:p>
            <a:r>
              <a:rPr lang="ru-RU" smtClean="0"/>
              <a:t>Образец заголовка</a:t>
            </a:r>
            <a:endParaRPr lang="en-US"/>
          </a:p>
        </p:txBody>
      </p:sp>
      <p:sp>
        <p:nvSpPr>
          <p:cNvPr id="15" name="Дата 27"/>
          <p:cNvSpPr>
            <a:spLocks noGrp="1"/>
          </p:cNvSpPr>
          <p:nvPr>
            <p:ph type="dt" sz="half" idx="10"/>
          </p:nvPr>
        </p:nvSpPr>
        <p:spPr/>
        <p:txBody>
          <a:bodyPr/>
          <a:lstStyle>
            <a:lvl1pPr>
              <a:defRPr/>
            </a:lvl1pPr>
          </a:lstStyle>
          <a:p>
            <a:pPr>
              <a:defRPr/>
            </a:pPr>
            <a:fld id="{1F08F2E7-666A-4269-8AFE-E59A6172AD85}" type="datetimeFigureOut">
              <a:rPr lang="ru-RU"/>
              <a:pPr>
                <a:defRPr/>
              </a:pPr>
              <a:t>04.05.2014</a:t>
            </a:fld>
            <a:endParaRPr lang="ru-RU"/>
          </a:p>
        </p:txBody>
      </p:sp>
      <p:sp>
        <p:nvSpPr>
          <p:cNvPr id="16" name="Нижний колонтитул 16"/>
          <p:cNvSpPr>
            <a:spLocks noGrp="1"/>
          </p:cNvSpPr>
          <p:nvPr>
            <p:ph type="ftr" sz="quarter" idx="11"/>
          </p:nvPr>
        </p:nvSpPr>
        <p:spPr/>
        <p:txBody>
          <a:bodyPr/>
          <a:lstStyle>
            <a:lvl1pPr>
              <a:defRPr/>
            </a:lvl1pPr>
          </a:lstStyle>
          <a:p>
            <a:pPr>
              <a:defRPr/>
            </a:pPr>
            <a:endParaRPr lang="ru-RU"/>
          </a:p>
        </p:txBody>
      </p:sp>
      <p:sp>
        <p:nvSpPr>
          <p:cNvPr id="17" name="Номер слайда 28"/>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pPr>
              <a:defRPr/>
            </a:pPr>
            <a:fld id="{1B9EDF16-A59C-40D0-AB6C-B2EC6CB16941}"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8B9891F3-F8E8-45B6-B14E-449FB93E1DE8}" type="datetimeFigureOut">
              <a:rPr lang="ru-RU"/>
              <a:pPr>
                <a:defRPr/>
              </a:pPr>
              <a:t>04.05.2014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D3731851-627F-40C4-8BE5-1C85A3CC748E}"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bg>
      <p:bgRef idx="1001">
        <a:schemeClr val="bg2"/>
      </p:bgRef>
    </p:bg>
    <p:spTree>
      <p:nvGrpSpPr>
        <p:cNvPr id="1" name=""/>
        <p:cNvGrpSpPr/>
        <p:nvPr/>
      </p:nvGrpSpPr>
      <p:grpSpPr>
        <a:xfrm>
          <a:off x="0" y="0"/>
          <a:ext cx="0" cy="0"/>
          <a:chOff x="0" y="0"/>
          <a:chExt cx="0" cy="0"/>
        </a:xfrm>
      </p:grpSpPr>
      <p:sp>
        <p:nvSpPr>
          <p:cNvPr id="4"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7"/>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8"/>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9"/>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0"/>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1"/>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ая соединительная линия 12"/>
          <p:cNvSpPr>
            <a:spLocks noChangeShapeType="1"/>
          </p:cNvSpPr>
          <p:nvPr/>
        </p:nvSpPr>
        <p:spPr bwMode="auto">
          <a:xfrm rot="5400000">
            <a:off x="4021137" y="3278188"/>
            <a:ext cx="6245225"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Овал 13"/>
          <p:cNvSpPr/>
          <p:nvPr/>
        </p:nvSpPr>
        <p:spPr>
          <a:xfrm>
            <a:off x="6838950"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Овал 14"/>
          <p:cNvSpPr/>
          <p:nvPr/>
        </p:nvSpPr>
        <p:spPr>
          <a:xfrm>
            <a:off x="6934200" y="3021013"/>
            <a:ext cx="420688"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Вертикальный текст 2"/>
          <p:cNvSpPr>
            <a:spLocks noGrp="1"/>
          </p:cNvSpPr>
          <p:nvPr>
            <p:ph type="body" orient="vert" idx="1"/>
          </p:nvPr>
        </p:nvSpPr>
        <p:spPr>
          <a:xfrm>
            <a:off x="304800" y="304800"/>
            <a:ext cx="6553200" cy="5821366"/>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 name="Вертикальный заголовок 1"/>
          <p:cNvSpPr>
            <a:spLocks noGrp="1"/>
          </p:cNvSpPr>
          <p:nvPr>
            <p:ph type="title" orient="vert"/>
          </p:nvPr>
        </p:nvSpPr>
        <p:spPr>
          <a:xfrm>
            <a:off x="7391400" y="304801"/>
            <a:ext cx="1447800" cy="5851525"/>
          </a:xfrm>
        </p:spPr>
        <p:txBody>
          <a:bodyPr vert="eaVert"/>
          <a:lstStyle/>
          <a:p>
            <a:r>
              <a:rPr lang="ru-RU" smtClean="0"/>
              <a:t>Образец заголовка</a:t>
            </a:r>
            <a:endParaRPr lang="en-US"/>
          </a:p>
        </p:txBody>
      </p:sp>
      <p:sp>
        <p:nvSpPr>
          <p:cNvPr id="13" name="Номер слайда 5"/>
          <p:cNvSpPr>
            <a:spLocks noGrp="1"/>
          </p:cNvSpPr>
          <p:nvPr>
            <p:ph type="sldNum" sz="quarter" idx="10"/>
          </p:nvPr>
        </p:nvSpPr>
        <p:spPr>
          <a:xfrm>
            <a:off x="6915150" y="3009900"/>
            <a:ext cx="457200" cy="441325"/>
          </a:xfrm>
        </p:spPr>
        <p:txBody>
          <a:bodyPr/>
          <a:lstStyle>
            <a:lvl1pPr>
              <a:defRPr/>
            </a:lvl1pPr>
          </a:lstStyle>
          <a:p>
            <a:pPr>
              <a:defRPr/>
            </a:pPr>
            <a:fld id="{B077006E-C37C-4898-8FC0-8CC232487662}" type="slidenum">
              <a:rPr lang="ru-RU"/>
              <a:pPr>
                <a:defRPr/>
              </a:pPr>
              <a:t>‹#›</a:t>
            </a:fld>
            <a:endParaRPr lang="ru-RU"/>
          </a:p>
        </p:txBody>
      </p:sp>
      <p:sp>
        <p:nvSpPr>
          <p:cNvPr id="14" name="Дата 3"/>
          <p:cNvSpPr>
            <a:spLocks noGrp="1"/>
          </p:cNvSpPr>
          <p:nvPr>
            <p:ph type="dt" sz="half" idx="11"/>
          </p:nvPr>
        </p:nvSpPr>
        <p:spPr/>
        <p:txBody>
          <a:bodyPr/>
          <a:lstStyle>
            <a:lvl1pPr>
              <a:defRPr/>
            </a:lvl1pPr>
          </a:lstStyle>
          <a:p>
            <a:pPr>
              <a:defRPr/>
            </a:pPr>
            <a:fld id="{18F1AFB7-0020-4A34-9DD4-A9BA3E777055}" type="datetimeFigureOut">
              <a:rPr lang="ru-RU"/>
              <a:pPr>
                <a:defRPr/>
              </a:pPr>
              <a:t>04.05.2014</a:t>
            </a:fld>
            <a:endParaRPr lang="ru-RU"/>
          </a:p>
        </p:txBody>
      </p:sp>
      <p:sp>
        <p:nvSpPr>
          <p:cNvPr id="15" name="Нижний колонтитул 4"/>
          <p:cNvSpPr>
            <a:spLocks noGrp="1"/>
          </p:cNvSpPr>
          <p:nvPr>
            <p:ph type="ftr" sz="quarter" idx="12"/>
          </p:nvPr>
        </p:nvSpPr>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bg>
      <p:bgRef idx="1001">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solidFill>
                  <a:schemeClr val="accent3">
                    <a:shade val="75000"/>
                  </a:schemeClr>
                </a:solidFill>
              </a:defRPr>
            </a:lvl1pPr>
          </a:lstStyle>
          <a:p>
            <a:r>
              <a:rPr lang="ru-RU" smtClean="0"/>
              <a:t>Образец заголовка</a:t>
            </a:r>
            <a:endParaRPr lang="en-US"/>
          </a:p>
        </p:txBody>
      </p:sp>
      <p:sp>
        <p:nvSpPr>
          <p:cNvPr id="8" name="Содержимое 7"/>
          <p:cNvSpPr>
            <a:spLocks noGrp="1"/>
          </p:cNvSpPr>
          <p:nvPr>
            <p:ph sz="quarter" idx="1"/>
          </p:nvPr>
        </p:nvSpPr>
        <p:spPr>
          <a:xfrm>
            <a:off x="301752" y="1527048"/>
            <a:ext cx="8503920" cy="45720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3"/>
          <p:cNvSpPr>
            <a:spLocks noGrp="1"/>
          </p:cNvSpPr>
          <p:nvPr>
            <p:ph type="dt" sz="half" idx="10"/>
          </p:nvPr>
        </p:nvSpPr>
        <p:spPr/>
        <p:txBody>
          <a:bodyPr/>
          <a:lstStyle>
            <a:lvl1pPr>
              <a:defRPr/>
            </a:lvl1pPr>
          </a:lstStyle>
          <a:p>
            <a:pPr>
              <a:defRPr/>
            </a:pPr>
            <a:fld id="{099A6DAF-7FE9-4392-A031-5412F2A9FAA1}" type="datetimeFigureOut">
              <a:rPr lang="ru-RU"/>
              <a:pPr>
                <a:defRPr/>
              </a:pPr>
              <a:t>04.05.2014</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a:xfrm>
            <a:off x="4362450" y="1027113"/>
            <a:ext cx="457200" cy="441325"/>
          </a:xfrm>
        </p:spPr>
        <p:txBody>
          <a:bodyPr/>
          <a:lstStyle>
            <a:lvl1pPr>
              <a:defRPr/>
            </a:lvl1pPr>
          </a:lstStyle>
          <a:p>
            <a:pPr>
              <a:defRPr/>
            </a:pPr>
            <a:fld id="{7E3215E1-2494-4FDB-B9A2-6A33A77D6EDC}"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5"/>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7"/>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8"/>
          <p:cNvSpPr>
            <a:spLocks noChangeArrowheads="1"/>
          </p:cNvSpPr>
          <p:nvPr/>
        </p:nvSpPr>
        <p:spPr bwMode="white">
          <a:xfrm>
            <a:off x="152400" y="2286000"/>
            <a:ext cx="8832850" cy="304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1"/>
          <p:cNvSpPr>
            <a:spLocks noChangeArrowheads="1"/>
          </p:cNvSpPr>
          <p:nvPr/>
        </p:nvSpPr>
        <p:spPr bwMode="auto">
          <a:xfrm>
            <a:off x="155575" y="142875"/>
            <a:ext cx="8832850" cy="2139950"/>
          </a:xfrm>
          <a:prstGeom prst="rect">
            <a:avLst/>
          </a:prstGeom>
          <a:solidFill>
            <a:schemeClr val="accent1"/>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2"/>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13"/>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2" name="Прямая соединительная линия 7"/>
          <p:cNvSpPr>
            <a:spLocks noChangeShapeType="1"/>
          </p:cNvSpPr>
          <p:nvPr/>
        </p:nvSpPr>
        <p:spPr bwMode="auto">
          <a:xfrm>
            <a:off x="152400" y="2438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3" name="Овал 9"/>
          <p:cNvSpPr/>
          <p:nvPr/>
        </p:nvSpPr>
        <p:spPr>
          <a:xfrm>
            <a:off x="4267200" y="211455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0"/>
          <p:cNvSpPr/>
          <p:nvPr/>
        </p:nvSpPr>
        <p:spPr>
          <a:xfrm>
            <a:off x="4362450" y="2209800"/>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Текст 2"/>
          <p:cNvSpPr>
            <a:spLocks noGrp="1"/>
          </p:cNvSpPr>
          <p:nvPr>
            <p:ph type="body" idx="1"/>
          </p:nvPr>
        </p:nvSpPr>
        <p:spPr>
          <a:xfrm>
            <a:off x="1368426" y="2743200"/>
            <a:ext cx="6480174" cy="1673225"/>
          </a:xfrm>
        </p:spPr>
        <p:txBody>
          <a:bodyPr/>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2" name="Заголовок 1"/>
          <p:cNvSpPr>
            <a:spLocks noGrp="1"/>
          </p:cNvSpPr>
          <p:nvPr>
            <p:ph type="title"/>
          </p:nvPr>
        </p:nvSpPr>
        <p:spPr>
          <a:xfrm>
            <a:off x="722313" y="533400"/>
            <a:ext cx="7772400" cy="1524000"/>
          </a:xfrm>
        </p:spPr>
        <p:txBody>
          <a:bodyPr/>
          <a:lstStyle>
            <a:lvl1pPr algn="ctr">
              <a:buNone/>
              <a:defRPr sz="4200" b="0" cap="none" baseline="0">
                <a:solidFill>
                  <a:srgbClr val="FFFFFF"/>
                </a:solidFill>
              </a:defRPr>
            </a:lvl1pPr>
          </a:lstStyle>
          <a:p>
            <a:r>
              <a:rPr lang="ru-RU" smtClean="0"/>
              <a:t>Образец заголовка</a:t>
            </a:r>
            <a:endParaRPr lang="en-US"/>
          </a:p>
        </p:txBody>
      </p:sp>
      <p:sp>
        <p:nvSpPr>
          <p:cNvPr id="15" name="Нижний колонтитул 4"/>
          <p:cNvSpPr>
            <a:spLocks noGrp="1"/>
          </p:cNvSpPr>
          <p:nvPr>
            <p:ph type="ftr" sz="quarter" idx="10"/>
          </p:nvPr>
        </p:nvSpPr>
        <p:spPr/>
        <p:txBody>
          <a:bodyPr/>
          <a:lstStyle>
            <a:lvl1pPr>
              <a:defRPr/>
            </a:lvl1pPr>
          </a:lstStyle>
          <a:p>
            <a:pPr>
              <a:defRPr/>
            </a:pPr>
            <a:endParaRPr lang="ru-RU"/>
          </a:p>
        </p:txBody>
      </p:sp>
      <p:sp>
        <p:nvSpPr>
          <p:cNvPr id="16" name="Дата 3"/>
          <p:cNvSpPr>
            <a:spLocks noGrp="1"/>
          </p:cNvSpPr>
          <p:nvPr>
            <p:ph type="dt" sz="half" idx="11"/>
          </p:nvPr>
        </p:nvSpPr>
        <p:spPr/>
        <p:txBody>
          <a:bodyPr/>
          <a:lstStyle>
            <a:lvl1pPr>
              <a:defRPr/>
            </a:lvl1pPr>
          </a:lstStyle>
          <a:p>
            <a:pPr>
              <a:defRPr/>
            </a:pPr>
            <a:fld id="{1A245930-594A-4128-87B8-6F7037A44D5E}" type="datetimeFigureOut">
              <a:rPr lang="ru-RU"/>
              <a:pPr>
                <a:defRPr/>
              </a:pPr>
              <a:t>04.05.2014</a:t>
            </a:fld>
            <a:endParaRPr lang="ru-RU"/>
          </a:p>
        </p:txBody>
      </p:sp>
      <p:sp>
        <p:nvSpPr>
          <p:cNvPr id="17" name="Номер слайда 5"/>
          <p:cNvSpPr>
            <a:spLocks noGrp="1"/>
          </p:cNvSpPr>
          <p:nvPr>
            <p:ph type="sldNum" sz="quarter" idx="12"/>
          </p:nvPr>
        </p:nvSpPr>
        <p:spPr>
          <a:xfrm>
            <a:off x="4343400" y="2198688"/>
            <a:ext cx="457200" cy="441325"/>
          </a:xfrm>
        </p:spPr>
        <p:txBody>
          <a:bodyPr/>
          <a:lstStyle>
            <a:lvl1pPr>
              <a:defRPr smtClean="0">
                <a:solidFill>
                  <a:schemeClr val="accent3">
                    <a:shade val="75000"/>
                  </a:schemeClr>
                </a:solidFill>
              </a:defRPr>
            </a:lvl1pPr>
          </a:lstStyle>
          <a:p>
            <a:pPr>
              <a:defRPr/>
            </a:pPr>
            <a:fld id="{38242419-3167-451F-89DA-35CA1B3C00B6}"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1">
        <a:schemeClr val="bg2"/>
      </p:bgRef>
    </p:bg>
    <p:spTree>
      <p:nvGrpSpPr>
        <p:cNvPr id="1" name=""/>
        <p:cNvGrpSpPr/>
        <p:nvPr/>
      </p:nvGrpSpPr>
      <p:grpSpPr>
        <a:xfrm>
          <a:off x="0" y="0"/>
          <a:ext cx="0" cy="0"/>
          <a:chOff x="0" y="0"/>
          <a:chExt cx="0" cy="0"/>
        </a:xfrm>
      </p:grpSpPr>
      <p:sp>
        <p:nvSpPr>
          <p:cNvPr id="5" name="Прямая соединительная линия 7"/>
          <p:cNvSpPr>
            <a:spLocks noChangeShapeType="1"/>
          </p:cNvSpPr>
          <p:nvPr/>
        </p:nvSpPr>
        <p:spPr bwMode="auto">
          <a:xfrm flipV="1">
            <a:off x="4562475" y="1576388"/>
            <a:ext cx="9525" cy="4818062"/>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01752" y="228600"/>
            <a:ext cx="8534400" cy="758952"/>
          </a:xfrm>
        </p:spPr>
        <p:txBody>
          <a:bodyPr/>
          <a:lstStyle/>
          <a:p>
            <a:r>
              <a:rPr lang="ru-RU" smtClean="0"/>
              <a:t>Образец заголовка</a:t>
            </a:r>
            <a:endParaRPr lang="en-US"/>
          </a:p>
        </p:txBody>
      </p:sp>
      <p:sp>
        <p:nvSpPr>
          <p:cNvPr id="10" name="Содержимое 9"/>
          <p:cNvSpPr>
            <a:spLocks noGrp="1"/>
          </p:cNvSpPr>
          <p:nvPr>
            <p:ph sz="half" idx="1"/>
          </p:nvPr>
        </p:nvSpPr>
        <p:spPr>
          <a:xfrm>
            <a:off x="301752" y="1371600"/>
            <a:ext cx="4038600" cy="4681728"/>
          </a:xfrm>
        </p:spPr>
        <p:txBody>
          <a:bodyPr/>
          <a:lstStyle>
            <a:lvl1pPr>
              <a:defRPr sz="2500"/>
            </a:lvl1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2" name="Содержимое 11"/>
          <p:cNvSpPr>
            <a:spLocks noGrp="1"/>
          </p:cNvSpPr>
          <p:nvPr>
            <p:ph sz="half" idx="2"/>
          </p:nvPr>
        </p:nvSpPr>
        <p:spPr>
          <a:xfrm>
            <a:off x="4800600" y="1371600"/>
            <a:ext cx="4038600" cy="4681728"/>
          </a:xfrm>
        </p:spPr>
        <p:txBody>
          <a:bodyPr/>
          <a:lstStyle>
            <a:lvl1pPr>
              <a:defRPr sz="2500"/>
            </a:lvl1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Дата 4"/>
          <p:cNvSpPr>
            <a:spLocks noGrp="1"/>
          </p:cNvSpPr>
          <p:nvPr>
            <p:ph type="dt" sz="half" idx="10"/>
          </p:nvPr>
        </p:nvSpPr>
        <p:spPr>
          <a:xfrm>
            <a:off x="5791200" y="6410325"/>
            <a:ext cx="3044825" cy="365125"/>
          </a:xfrm>
        </p:spPr>
        <p:txBody>
          <a:bodyPr/>
          <a:lstStyle>
            <a:lvl1pPr>
              <a:defRPr/>
            </a:lvl1pPr>
          </a:lstStyle>
          <a:p>
            <a:pPr>
              <a:defRPr/>
            </a:pPr>
            <a:fld id="{7B6E1DDC-6631-4D18-96F1-93FA251DEB87}" type="datetimeFigureOut">
              <a:rPr lang="ru-RU"/>
              <a:pPr>
                <a:defRPr/>
              </a:pPr>
              <a:t>04.05.2014</a:t>
            </a:fld>
            <a:endParaRPr lang="ru-RU"/>
          </a:p>
        </p:txBody>
      </p:sp>
      <p:sp>
        <p:nvSpPr>
          <p:cNvPr id="7" name="Нижний колонтитул 5"/>
          <p:cNvSpPr>
            <a:spLocks noGrp="1"/>
          </p:cNvSpPr>
          <p:nvPr>
            <p:ph type="ftr" sz="quarter" idx="11"/>
          </p:nvPr>
        </p:nvSpPr>
        <p:spPr/>
        <p:txBody>
          <a:bodyPr/>
          <a:lstStyle>
            <a:lvl1pPr>
              <a:defRPr/>
            </a:lvl1pPr>
          </a:lstStyle>
          <a:p>
            <a:pPr>
              <a:defRPr/>
            </a:pPr>
            <a:endParaRPr lang="ru-RU"/>
          </a:p>
        </p:txBody>
      </p:sp>
      <p:sp>
        <p:nvSpPr>
          <p:cNvPr id="8" name="Номер слайда 6"/>
          <p:cNvSpPr>
            <a:spLocks noGrp="1"/>
          </p:cNvSpPr>
          <p:nvPr>
            <p:ph type="sldNum" sz="quarter" idx="12"/>
          </p:nvPr>
        </p:nvSpPr>
        <p:spPr/>
        <p:txBody>
          <a:bodyPr/>
          <a:lstStyle>
            <a:lvl1pPr>
              <a:defRPr/>
            </a:lvl1pPr>
          </a:lstStyle>
          <a:p>
            <a:pPr>
              <a:defRPr/>
            </a:pPr>
            <a:fld id="{5BB9630F-6F9D-4F88-97F5-6837034E786D}"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1">
        <a:schemeClr val="bg2"/>
      </p:bgRef>
    </p:bg>
    <p:spTree>
      <p:nvGrpSpPr>
        <p:cNvPr id="1" name=""/>
        <p:cNvGrpSpPr/>
        <p:nvPr/>
      </p:nvGrpSpPr>
      <p:grpSpPr>
        <a:xfrm>
          <a:off x="0" y="0"/>
          <a:ext cx="0" cy="0"/>
          <a:chOff x="0" y="0"/>
          <a:chExt cx="0" cy="0"/>
        </a:xfrm>
      </p:grpSpPr>
      <p:sp>
        <p:nvSpPr>
          <p:cNvPr id="7" name="Прямая соединительная линия 9"/>
          <p:cNvSpPr>
            <a:spLocks noChangeShapeType="1"/>
          </p:cNvSpPr>
          <p:nvPr/>
        </p:nvSpPr>
        <p:spPr bwMode="auto">
          <a:xfrm flipV="1">
            <a:off x="4572000" y="2200275"/>
            <a:ext cx="0" cy="4187825"/>
          </a:xfrm>
          <a:prstGeom prst="line">
            <a:avLst/>
          </a:prstGeom>
          <a:noFill/>
          <a:ln w="9525" cap="flat" cmpd="sng" algn="ctr">
            <a:solidFill>
              <a:schemeClr val="tx2"/>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9"/>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20"/>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21"/>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Прямоугольник 10"/>
          <p:cNvSpPr/>
          <p:nvPr/>
        </p:nvSpPr>
        <p:spPr>
          <a:xfrm>
            <a:off x="152400" y="1371600"/>
            <a:ext cx="8832850"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Прямоугольник 12"/>
          <p:cNvSpPr>
            <a:spLocks noChangeArrowheads="1"/>
          </p:cNvSpPr>
          <p:nvPr/>
        </p:nvSpPr>
        <p:spPr bwMode="auto">
          <a:xfrm>
            <a:off x="146050" y="6391275"/>
            <a:ext cx="8832850" cy="31115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4" name="Прямая соединительная линия 14"/>
          <p:cNvSpPr>
            <a:spLocks noChangeShapeType="1"/>
          </p:cNvSpPr>
          <p:nvPr/>
        </p:nvSpPr>
        <p:spPr bwMode="auto">
          <a:xfrm>
            <a:off x="152400" y="1279525"/>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5" name="Прямоугольник 1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6" name="Овал 24"/>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Овал 26"/>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 name="Текст 2"/>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24" name="Содержимое 23"/>
          <p:cNvSpPr>
            <a:spLocks noGrp="1"/>
          </p:cNvSpPr>
          <p:nvPr>
            <p:ph sz="quarter" idx="2"/>
          </p:nvPr>
        </p:nvSpPr>
        <p:spPr>
          <a:xfrm>
            <a:off x="301752" y="2471383"/>
            <a:ext cx="4041648" cy="381840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6" name="Содержимое 25"/>
          <p:cNvSpPr>
            <a:spLocks noGrp="1"/>
          </p:cNvSpPr>
          <p:nvPr>
            <p:ph sz="quarter" idx="4"/>
          </p:nvPr>
        </p:nvSpPr>
        <p:spPr>
          <a:xfrm>
            <a:off x="4800600" y="2471383"/>
            <a:ext cx="4038600" cy="382219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23" name="Заголовок 22"/>
          <p:cNvSpPr>
            <a:spLocks noGrp="1"/>
          </p:cNvSpPr>
          <p:nvPr>
            <p:ph type="title"/>
          </p:nvPr>
        </p:nvSpPr>
        <p:spPr/>
        <p:txBody>
          <a:bodyPr rtlCol="0"/>
          <a:lstStyle/>
          <a:p>
            <a:r>
              <a:rPr lang="ru-RU" smtClean="0"/>
              <a:t>Образец заголовка</a:t>
            </a:r>
            <a:endParaRPr lang="en-US"/>
          </a:p>
        </p:txBody>
      </p:sp>
      <p:sp>
        <p:nvSpPr>
          <p:cNvPr id="18" name="Дата 6"/>
          <p:cNvSpPr>
            <a:spLocks noGrp="1"/>
          </p:cNvSpPr>
          <p:nvPr>
            <p:ph type="dt" sz="half" idx="10"/>
          </p:nvPr>
        </p:nvSpPr>
        <p:spPr/>
        <p:txBody>
          <a:bodyPr/>
          <a:lstStyle>
            <a:lvl1pPr>
              <a:defRPr/>
            </a:lvl1pPr>
          </a:lstStyle>
          <a:p>
            <a:pPr>
              <a:defRPr/>
            </a:pPr>
            <a:fld id="{83B7DDDA-35F4-4CB9-AFC2-4F43248D67D1}" type="datetimeFigureOut">
              <a:rPr lang="ru-RU"/>
              <a:pPr>
                <a:defRPr/>
              </a:pPr>
              <a:t>04.05.2014</a:t>
            </a:fld>
            <a:endParaRPr lang="ru-RU"/>
          </a:p>
        </p:txBody>
      </p:sp>
      <p:sp>
        <p:nvSpPr>
          <p:cNvPr id="19" name="Нижний колонтитул 7"/>
          <p:cNvSpPr>
            <a:spLocks noGrp="1"/>
          </p:cNvSpPr>
          <p:nvPr>
            <p:ph type="ftr" sz="quarter" idx="11"/>
          </p:nvPr>
        </p:nvSpPr>
        <p:spPr>
          <a:xfrm>
            <a:off x="304800" y="6410325"/>
            <a:ext cx="3581400" cy="365125"/>
          </a:xfrm>
        </p:spPr>
        <p:txBody>
          <a:bodyPr/>
          <a:lstStyle>
            <a:lvl1pPr>
              <a:defRPr/>
            </a:lvl1pPr>
          </a:lstStyle>
          <a:p>
            <a:pPr>
              <a:defRPr/>
            </a:pPr>
            <a:endParaRPr lang="ru-RU"/>
          </a:p>
        </p:txBody>
      </p:sp>
      <p:sp>
        <p:nvSpPr>
          <p:cNvPr id="20" name="Номер слайда 8"/>
          <p:cNvSpPr>
            <a:spLocks noGrp="1"/>
          </p:cNvSpPr>
          <p:nvPr>
            <p:ph type="sldNum" sz="quarter" idx="12"/>
          </p:nvPr>
        </p:nvSpPr>
        <p:spPr>
          <a:xfrm>
            <a:off x="4343400" y="1042988"/>
            <a:ext cx="457200" cy="441325"/>
          </a:xfrm>
        </p:spPr>
        <p:txBody>
          <a:bodyPr/>
          <a:lstStyle>
            <a:lvl1pPr algn="ctr">
              <a:defRPr smtClean="0"/>
            </a:lvl1pPr>
          </a:lstStyle>
          <a:p>
            <a:pPr>
              <a:defRPr/>
            </a:pPr>
            <a:fld id="{B549BA91-527B-4E77-9C14-D4387E4CF0BF}" type="slidenum">
              <a:rPr lang="ru-RU"/>
              <a:pPr>
                <a:defRPr/>
              </a:pPr>
              <a:t>‹#›</a:t>
            </a:fld>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2"/>
          <p:cNvSpPr>
            <a:spLocks noGrp="1"/>
          </p:cNvSpPr>
          <p:nvPr>
            <p:ph type="dt" sz="half" idx="10"/>
          </p:nvPr>
        </p:nvSpPr>
        <p:spPr/>
        <p:txBody>
          <a:bodyPr/>
          <a:lstStyle>
            <a:lvl1pPr>
              <a:defRPr/>
            </a:lvl1pPr>
          </a:lstStyle>
          <a:p>
            <a:pPr>
              <a:defRPr/>
            </a:pPr>
            <a:fld id="{4A89496B-BB87-4D04-AA4C-ECB9F955C733}" type="datetimeFigureOut">
              <a:rPr lang="ru-RU"/>
              <a:pPr>
                <a:defRPr/>
              </a:pPr>
              <a:t>04.05.2014</a:t>
            </a:fld>
            <a:endParaRPr lang="ru-RU"/>
          </a:p>
        </p:txBody>
      </p:sp>
      <p:sp>
        <p:nvSpPr>
          <p:cNvPr id="4" name="Нижний колонтитул 3"/>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4343400" y="1036638"/>
            <a:ext cx="457200" cy="441325"/>
          </a:xfrm>
        </p:spPr>
        <p:txBody>
          <a:bodyPr/>
          <a:lstStyle>
            <a:lvl1pPr>
              <a:defRPr/>
            </a:lvl1pPr>
          </a:lstStyle>
          <a:p>
            <a:pPr>
              <a:defRPr/>
            </a:pPr>
            <a:fld id="{854D88B6-0DB8-4F36-9E16-09BDEAE8AFA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Прямоугольник 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3" name="Прямоугольник 7"/>
          <p:cNvSpPr>
            <a:spLocks noChangeArrowheads="1"/>
          </p:cNvSpPr>
          <p:nvPr/>
        </p:nvSpPr>
        <p:spPr bwMode="white">
          <a:xfrm>
            <a:off x="0" y="0"/>
            <a:ext cx="9144000" cy="15557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4" name="Прямоугольник 9"/>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5" name="Прямоугольник 8"/>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4"/>
          <p:cNvSpPr>
            <a:spLocks noChangeArrowheads="1"/>
          </p:cNvSpPr>
          <p:nvPr/>
        </p:nvSpPr>
        <p:spPr bwMode="auto">
          <a:xfrm>
            <a:off x="146050" y="6391275"/>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5"/>
          <p:cNvSpPr>
            <a:spLocks noChangeArrowheads="1"/>
          </p:cNvSpPr>
          <p:nvPr/>
        </p:nvSpPr>
        <p:spPr bwMode="auto">
          <a:xfrm>
            <a:off x="152400" y="15875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8" name="Дата 1"/>
          <p:cNvSpPr>
            <a:spLocks noGrp="1"/>
          </p:cNvSpPr>
          <p:nvPr>
            <p:ph type="dt" sz="half" idx="10"/>
          </p:nvPr>
        </p:nvSpPr>
        <p:spPr/>
        <p:txBody>
          <a:bodyPr/>
          <a:lstStyle>
            <a:lvl1pPr>
              <a:defRPr/>
            </a:lvl1pPr>
          </a:lstStyle>
          <a:p>
            <a:pPr>
              <a:defRPr/>
            </a:pPr>
            <a:fld id="{64A83B61-B202-4839-863E-BB511ED7915D}" type="datetimeFigureOut">
              <a:rPr lang="ru-RU"/>
              <a:pPr>
                <a:defRPr/>
              </a:pPr>
              <a:t>04.05.2014</a:t>
            </a:fld>
            <a:endParaRPr lang="ru-RU"/>
          </a:p>
        </p:txBody>
      </p:sp>
      <p:sp>
        <p:nvSpPr>
          <p:cNvPr id="9" name="Нижний колонтитул 2"/>
          <p:cNvSpPr>
            <a:spLocks noGrp="1"/>
          </p:cNvSpPr>
          <p:nvPr>
            <p:ph type="ftr" sz="quarter" idx="11"/>
          </p:nvPr>
        </p:nvSpPr>
        <p:spPr/>
        <p:txBody>
          <a:bodyPr/>
          <a:lstStyle>
            <a:lvl1pPr>
              <a:defRPr/>
            </a:lvl1pPr>
          </a:lstStyle>
          <a:p>
            <a:pPr>
              <a:defRPr/>
            </a:pPr>
            <a:endParaRPr lang="ru-RU"/>
          </a:p>
        </p:txBody>
      </p:sp>
      <p:sp>
        <p:nvSpPr>
          <p:cNvPr id="10" name="Номер слайда 3"/>
          <p:cNvSpPr>
            <a:spLocks noGrp="1"/>
          </p:cNvSpPr>
          <p:nvPr>
            <p:ph type="sldNum" sz="quarter" idx="12"/>
          </p:nvPr>
        </p:nvSpPr>
        <p:spPr>
          <a:xfrm>
            <a:off x="4267200" y="6324600"/>
            <a:ext cx="609600" cy="441325"/>
          </a:xfrm>
        </p:spPr>
        <p:txBody>
          <a:bodyPr/>
          <a:lstStyle>
            <a:lvl1pPr>
              <a:defRPr smtClean="0">
                <a:solidFill>
                  <a:srgbClr val="FFFFFF"/>
                </a:solidFill>
              </a:defRPr>
            </a:lvl1pPr>
          </a:lstStyle>
          <a:p>
            <a:pPr>
              <a:defRPr/>
            </a:pPr>
            <a:fld id="{B96F407B-4936-455C-ADA7-E74029261B18}"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5" name="Прямоугольник 18"/>
          <p:cNvSpPr>
            <a:spLocks noChangeArrowheads="1"/>
          </p:cNvSpPr>
          <p:nvPr/>
        </p:nvSpPr>
        <p:spPr bwMode="auto">
          <a:xfrm>
            <a:off x="152400" y="152400"/>
            <a:ext cx="8832850" cy="304800"/>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4"/>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7"/>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5"/>
          <p:cNvSpPr>
            <a:spLocks noChangeArrowheads="1"/>
          </p:cNvSpPr>
          <p:nvPr/>
        </p:nvSpPr>
        <p:spPr bwMode="white">
          <a:xfrm>
            <a:off x="0" y="0"/>
            <a:ext cx="9144000" cy="119063"/>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6"/>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0" name="Прямоугольник 12"/>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Прямоугольник 7"/>
          <p:cNvSpPr>
            <a:spLocks noChangeArrowheads="1"/>
          </p:cNvSpPr>
          <p:nvPr/>
        </p:nvSpPr>
        <p:spPr bwMode="auto">
          <a:xfrm>
            <a:off x="152400" y="152400"/>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2" name="Прямая соединительная линия 8"/>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3" name="Овал 9"/>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0"/>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Прямоугольник 20"/>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81000" y="914400"/>
            <a:ext cx="2362200" cy="990600"/>
          </a:xfrm>
        </p:spPr>
        <p:txBody>
          <a:bodyPr>
            <a:noAutofit/>
          </a:bodyPr>
          <a:lstStyle>
            <a:lvl1pPr algn="l">
              <a:buNone/>
              <a:defRPr sz="2200" b="1">
                <a:solidFill>
                  <a:srgbClr val="FFFFFF"/>
                </a:solidFill>
              </a:defRPr>
            </a:lvl1pPr>
          </a:lstStyle>
          <a:p>
            <a:r>
              <a:rPr lang="ru-RU" smtClean="0"/>
              <a:t>Образец заголовка</a:t>
            </a:r>
            <a:endParaRPr lang="en-US"/>
          </a:p>
        </p:txBody>
      </p:sp>
      <p:sp>
        <p:nvSpPr>
          <p:cNvPr id="3" name="Текст 2"/>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20" name="Содержимое 19"/>
          <p:cNvSpPr>
            <a:spLocks noGrp="1"/>
          </p:cNvSpPr>
          <p:nvPr>
            <p:ph sz="quarter" idx="1"/>
          </p:nvPr>
        </p:nvSpPr>
        <p:spPr>
          <a:xfrm>
            <a:off x="3124200" y="685800"/>
            <a:ext cx="5638800" cy="5410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6" name="Номер слайда 6"/>
          <p:cNvSpPr>
            <a:spLocks noGrp="1"/>
          </p:cNvSpPr>
          <p:nvPr>
            <p:ph type="sldNum" sz="quarter" idx="10"/>
          </p:nvPr>
        </p:nvSpPr>
        <p:spPr>
          <a:xfrm>
            <a:off x="1371600" y="312738"/>
            <a:ext cx="457200" cy="441325"/>
          </a:xfrm>
        </p:spPr>
        <p:txBody>
          <a:bodyPr/>
          <a:lstStyle>
            <a:lvl1pPr>
              <a:defRPr smtClean="0">
                <a:solidFill>
                  <a:schemeClr val="accent3">
                    <a:shade val="75000"/>
                  </a:schemeClr>
                </a:solidFill>
              </a:defRPr>
            </a:lvl1pPr>
          </a:lstStyle>
          <a:p>
            <a:pPr>
              <a:defRPr/>
            </a:pPr>
            <a:fld id="{F1A27440-AECE-4C2E-8CE3-CEC15747B121}" type="slidenum">
              <a:rPr lang="ru-RU"/>
              <a:pPr>
                <a:defRPr/>
              </a:pPr>
              <a:t>‹#›</a:t>
            </a:fld>
            <a:endParaRPr lang="ru-RU"/>
          </a:p>
        </p:txBody>
      </p:sp>
      <p:sp>
        <p:nvSpPr>
          <p:cNvPr id="17" name="Дата 4"/>
          <p:cNvSpPr>
            <a:spLocks noGrp="1"/>
          </p:cNvSpPr>
          <p:nvPr>
            <p:ph type="dt" sz="half" idx="11"/>
          </p:nvPr>
        </p:nvSpPr>
        <p:spPr/>
        <p:txBody>
          <a:bodyPr/>
          <a:lstStyle>
            <a:lvl1pPr>
              <a:defRPr/>
            </a:lvl1pPr>
          </a:lstStyle>
          <a:p>
            <a:pPr>
              <a:defRPr/>
            </a:pPr>
            <a:fld id="{8C027D7A-4A71-4135-A2E9-6E77492CFE4C}" type="datetimeFigureOut">
              <a:rPr lang="ru-RU"/>
              <a:pPr>
                <a:defRPr/>
              </a:pPr>
              <a:t>04.05.2014</a:t>
            </a:fld>
            <a:endParaRPr lang="ru-RU"/>
          </a:p>
        </p:txBody>
      </p:sp>
      <p:sp>
        <p:nvSpPr>
          <p:cNvPr id="18" name="Нижний колонтитул 5"/>
          <p:cNvSpPr>
            <a:spLocks noGrp="1"/>
          </p:cNvSpPr>
          <p:nvPr>
            <p:ph type="ftr" sz="quarter" idx="12"/>
          </p:nvPr>
        </p:nvSpPr>
        <p:spPr>
          <a:xfrm>
            <a:off x="301625" y="6410325"/>
            <a:ext cx="3382963" cy="366713"/>
          </a:xfrm>
        </p:spPr>
        <p:txBody>
          <a:bodyPr/>
          <a:lstStyle>
            <a:lvl1pPr>
              <a:defRPr/>
            </a:lvl1pPr>
          </a:lstStyle>
          <a:p>
            <a:pPr>
              <a:defRPr/>
            </a:pPr>
            <a:endParaRPr lang="ru-RU"/>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Прямая соединительная линия 20"/>
          <p:cNvSpPr>
            <a:spLocks noChangeShapeType="1"/>
          </p:cNvSpPr>
          <p:nvPr/>
        </p:nvSpPr>
        <p:spPr bwMode="auto">
          <a:xfrm>
            <a:off x="152400" y="533400"/>
            <a:ext cx="8832850"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6" name="Прямоугольник 18"/>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7" name="Прямоугольник 15"/>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8" name="Прямоугольник 16"/>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оугольник 19"/>
          <p:cNvSpPr>
            <a:spLocks noChangeArrowheads="1"/>
          </p:cNvSpPr>
          <p:nvPr/>
        </p:nvSpPr>
        <p:spPr bwMode="auto">
          <a:xfrm>
            <a:off x="152400" y="152400"/>
            <a:ext cx="8832850" cy="301625"/>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1" name="Прямоугольник 7"/>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2" name="Прямоугольник 14"/>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3" name="Овал 11"/>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Овал 12"/>
          <p:cNvSpPr/>
          <p:nvPr/>
        </p:nvSpPr>
        <p:spPr>
          <a:xfrm>
            <a:off x="1390650" y="323850"/>
            <a:ext cx="419100" cy="419100"/>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Прямоугольник 21"/>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2" name="Заголовок 1"/>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lang="ru-RU" smtClean="0"/>
              <a:t>Образец заголовка</a:t>
            </a:r>
            <a:endParaRPr lang="en-US"/>
          </a:p>
        </p:txBody>
      </p:sp>
      <p:sp>
        <p:nvSpPr>
          <p:cNvPr id="3" name="Рисунок 2"/>
          <p:cNvSpPr>
            <a:spLocks noGrp="1"/>
          </p:cNvSpPr>
          <p:nvPr>
            <p:ph type="pic" idx="1"/>
          </p:nvPr>
        </p:nvSpPr>
        <p:spPr>
          <a:xfrm>
            <a:off x="3000375" y="609600"/>
            <a:ext cx="5867400" cy="4267200"/>
          </a:xfrm>
        </p:spPr>
        <p:txBody>
          <a:bodyPr>
            <a:normAutofit/>
          </a:bodyPr>
          <a:lstStyle>
            <a:lvl1pPr marL="0"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a:r>
              <a:rPr lang="ru-RU" smtClean="0"/>
              <a:t>Образец текста</a:t>
            </a:r>
          </a:p>
        </p:txBody>
      </p:sp>
      <p:sp>
        <p:nvSpPr>
          <p:cNvPr id="16" name="Номер слайда 6"/>
          <p:cNvSpPr>
            <a:spLocks noGrp="1"/>
          </p:cNvSpPr>
          <p:nvPr>
            <p:ph type="sldNum" sz="quarter" idx="10"/>
          </p:nvPr>
        </p:nvSpPr>
        <p:spPr>
          <a:xfrm>
            <a:off x="1371600" y="312738"/>
            <a:ext cx="457200" cy="441325"/>
          </a:xfrm>
        </p:spPr>
        <p:txBody>
          <a:bodyPr/>
          <a:lstStyle>
            <a:lvl1pPr>
              <a:defRPr/>
            </a:lvl1pPr>
          </a:lstStyle>
          <a:p>
            <a:pPr>
              <a:defRPr/>
            </a:pPr>
            <a:fld id="{2A62312B-5B61-4FAF-8DC3-9B269FAB3A43}" type="slidenum">
              <a:rPr lang="ru-RU"/>
              <a:pPr>
                <a:defRPr/>
              </a:pPr>
              <a:t>‹#›</a:t>
            </a:fld>
            <a:endParaRPr lang="ru-RU"/>
          </a:p>
        </p:txBody>
      </p:sp>
      <p:sp>
        <p:nvSpPr>
          <p:cNvPr id="17" name="Дата 4"/>
          <p:cNvSpPr>
            <a:spLocks noGrp="1"/>
          </p:cNvSpPr>
          <p:nvPr>
            <p:ph type="dt" sz="half" idx="11"/>
          </p:nvPr>
        </p:nvSpPr>
        <p:spPr>
          <a:xfrm>
            <a:off x="5788025" y="6405563"/>
            <a:ext cx="3044825" cy="365125"/>
          </a:xfrm>
        </p:spPr>
        <p:txBody>
          <a:bodyPr/>
          <a:lstStyle>
            <a:lvl1pPr>
              <a:defRPr/>
            </a:lvl1pPr>
          </a:lstStyle>
          <a:p>
            <a:pPr>
              <a:defRPr/>
            </a:pPr>
            <a:fld id="{FC79317E-7743-40DD-9FC1-6642A0E2DCDF}" type="datetimeFigureOut">
              <a:rPr lang="ru-RU"/>
              <a:pPr>
                <a:defRPr/>
              </a:pPr>
              <a:t>04.05.2014</a:t>
            </a:fld>
            <a:endParaRPr lang="ru-RU"/>
          </a:p>
        </p:txBody>
      </p:sp>
      <p:sp>
        <p:nvSpPr>
          <p:cNvPr id="18" name="Нижний колонтитул 5"/>
          <p:cNvSpPr>
            <a:spLocks noGrp="1"/>
          </p:cNvSpPr>
          <p:nvPr>
            <p:ph type="ftr" sz="quarter" idx="12"/>
          </p:nvPr>
        </p:nvSpPr>
        <p:spPr>
          <a:xfrm>
            <a:off x="301625" y="6410325"/>
            <a:ext cx="3584575" cy="366713"/>
          </a:xfrm>
        </p:spPr>
        <p:txBody>
          <a:bodyPr/>
          <a:lstStyle>
            <a:lvl1pPr>
              <a:defRPr/>
            </a:lvl1pPr>
          </a:lstStyle>
          <a:p>
            <a:pPr>
              <a:defRPr/>
            </a:pPr>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Прямоугольник 16"/>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6" name="Прямоугольник 15"/>
          <p:cNvSpPr>
            <a:spLocks noChangeArrowheads="1"/>
          </p:cNvSpPr>
          <p:nvPr/>
        </p:nvSpPr>
        <p:spPr bwMode="white">
          <a:xfrm>
            <a:off x="0" y="0"/>
            <a:ext cx="9144000" cy="1393825"/>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8" name="Прямоугольник 17"/>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9" name="Прямоугольник 18"/>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9" name="Прямоугольник 8"/>
          <p:cNvSpPr>
            <a:spLocks noChangeArrowheads="1"/>
          </p:cNvSpPr>
          <p:nvPr/>
        </p:nvSpPr>
        <p:spPr bwMode="auto">
          <a:xfrm>
            <a:off x="149225" y="6388100"/>
            <a:ext cx="8832850" cy="309563"/>
          </a:xfrm>
          <a:prstGeom prst="rect">
            <a:avLst/>
          </a:prstGeom>
          <a:solidFill>
            <a:schemeClr val="accent3"/>
          </a:solidFill>
          <a:ln w="9525" cap="flat" cmpd="sng" algn="ctr">
            <a:no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4" name="Дата 13"/>
          <p:cNvSpPr>
            <a:spLocks noGrp="1"/>
          </p:cNvSpPr>
          <p:nvPr>
            <p:ph type="dt" sz="half" idx="2"/>
          </p:nvPr>
        </p:nvSpPr>
        <p:spPr>
          <a:xfrm>
            <a:off x="5791200" y="6405563"/>
            <a:ext cx="3044825" cy="365125"/>
          </a:xfrm>
          <a:prstGeom prst="rect">
            <a:avLst/>
          </a:prstGeom>
        </p:spPr>
        <p:txBody>
          <a:bodyPr vert="horz"/>
          <a:lstStyle>
            <a:lvl1pPr algn="r" eaLnBrk="1" fontAlgn="auto" latinLnBrk="0" hangingPunct="1">
              <a:spcBef>
                <a:spcPts val="0"/>
              </a:spcBef>
              <a:spcAft>
                <a:spcPts val="0"/>
              </a:spcAft>
              <a:defRPr kumimoji="0" sz="1400" smtClean="0">
                <a:solidFill>
                  <a:srgbClr val="FFFFFF"/>
                </a:solidFill>
                <a:latin typeface="+mn-lt"/>
              </a:defRPr>
            </a:lvl1pPr>
          </a:lstStyle>
          <a:p>
            <a:pPr>
              <a:defRPr/>
            </a:pPr>
            <a:fld id="{D93A07DD-DCF1-4ED7-B158-B80D29688AAD}" type="datetimeFigureOut">
              <a:rPr lang="ru-RU"/>
              <a:pPr>
                <a:defRPr/>
              </a:pPr>
              <a:t>04.05.2014</a:t>
            </a:fld>
            <a:endParaRPr lang="ru-RU"/>
          </a:p>
        </p:txBody>
      </p:sp>
      <p:sp>
        <p:nvSpPr>
          <p:cNvPr id="3" name="Нижний колонтитул 2"/>
          <p:cNvSpPr>
            <a:spLocks noGrp="1"/>
          </p:cNvSpPr>
          <p:nvPr>
            <p:ph type="ftr" sz="quarter" idx="3"/>
          </p:nvPr>
        </p:nvSpPr>
        <p:spPr>
          <a:xfrm>
            <a:off x="304800" y="6410325"/>
            <a:ext cx="3581400" cy="366713"/>
          </a:xfrm>
          <a:prstGeom prst="rect">
            <a:avLst/>
          </a:prstGeom>
        </p:spPr>
        <p:txBody>
          <a:bodyPr vert="horz"/>
          <a:lstStyle>
            <a:lvl1pPr algn="l" eaLnBrk="1" fontAlgn="auto" latinLnBrk="0" hangingPunct="1">
              <a:spcBef>
                <a:spcPts val="0"/>
              </a:spcBef>
              <a:spcAft>
                <a:spcPts val="0"/>
              </a:spcAft>
              <a:defRPr kumimoji="0" sz="1200">
                <a:solidFill>
                  <a:srgbClr val="FFFFFF"/>
                </a:solidFill>
                <a:latin typeface="+mn-lt"/>
              </a:defRPr>
            </a:lvl1pPr>
          </a:lstStyle>
          <a:p>
            <a:pPr>
              <a:defRPr/>
            </a:pPr>
            <a:endParaRPr lang="ru-RU"/>
          </a:p>
        </p:txBody>
      </p:sp>
      <p:sp>
        <p:nvSpPr>
          <p:cNvPr id="8" name="Прямоугольник 7"/>
          <p:cNvSpPr>
            <a:spLocks noChangeArrowheads="1"/>
          </p:cNvSpPr>
          <p:nvPr/>
        </p:nvSpPr>
        <p:spPr bwMode="auto">
          <a:xfrm>
            <a:off x="152400" y="155575"/>
            <a:ext cx="8832850" cy="6546850"/>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wrap="none" anchor="ctr"/>
          <a:lstStyle/>
          <a:p>
            <a:pPr fontAlgn="auto">
              <a:spcBef>
                <a:spcPts val="0"/>
              </a:spcBef>
              <a:spcAft>
                <a:spcPts val="0"/>
              </a:spcAft>
              <a:defRPr/>
            </a:pPr>
            <a:endParaRPr lang="en-US" dirty="0">
              <a:latin typeface="+mn-lt"/>
            </a:endParaRPr>
          </a:p>
        </p:txBody>
      </p:sp>
      <p:sp>
        <p:nvSpPr>
          <p:cNvPr id="10" name="Прямая соединительная линия 9"/>
          <p:cNvSpPr>
            <a:spLocks noChangeShapeType="1"/>
          </p:cNvSpPr>
          <p:nvPr/>
        </p:nvSpPr>
        <p:spPr bwMode="auto">
          <a:xfrm>
            <a:off x="152400" y="1276350"/>
            <a:ext cx="8832850"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wrap="none" anchor="ctr"/>
          <a:lstStyle/>
          <a:p>
            <a:pPr fontAlgn="auto">
              <a:spcBef>
                <a:spcPts val="0"/>
              </a:spcBef>
              <a:spcAft>
                <a:spcPts val="0"/>
              </a:spcAft>
              <a:defRPr/>
            </a:pPr>
            <a:endParaRPr lang="en-US">
              <a:latin typeface="+mn-lt"/>
            </a:endParaRPr>
          </a:p>
        </p:txBody>
      </p:sp>
      <p:sp>
        <p:nvSpPr>
          <p:cNvPr id="12" name="Овал 11"/>
          <p:cNvSpPr/>
          <p:nvPr/>
        </p:nvSpPr>
        <p:spPr>
          <a:xfrm>
            <a:off x="4267200" y="955675"/>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Овал 14"/>
          <p:cNvSpPr/>
          <p:nvPr/>
        </p:nvSpPr>
        <p:spPr>
          <a:xfrm>
            <a:off x="4362450" y="1050925"/>
            <a:ext cx="419100" cy="420688"/>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3" name="Номер слайда 22"/>
          <p:cNvSpPr>
            <a:spLocks noGrp="1"/>
          </p:cNvSpPr>
          <p:nvPr>
            <p:ph type="sldNum" sz="quarter" idx="4"/>
          </p:nvPr>
        </p:nvSpPr>
        <p:spPr>
          <a:xfrm>
            <a:off x="4343400" y="1039813"/>
            <a:ext cx="457200" cy="441325"/>
          </a:xfrm>
          <a:prstGeom prst="rect">
            <a:avLst/>
          </a:prstGeom>
        </p:spPr>
        <p:txBody>
          <a:bodyPr vert="horz" lIns="45720" rIns="45720" anchor="ctr">
            <a:normAutofit/>
          </a:bodyPr>
          <a:lstStyle>
            <a:lvl1pPr algn="ctr" eaLnBrk="1" fontAlgn="auto" latinLnBrk="0" hangingPunct="1">
              <a:spcBef>
                <a:spcPts val="0"/>
              </a:spcBef>
              <a:spcAft>
                <a:spcPts val="0"/>
              </a:spcAft>
              <a:defRPr kumimoji="0" sz="1600" smtClean="0">
                <a:solidFill>
                  <a:schemeClr val="accent3">
                    <a:shade val="75000"/>
                  </a:schemeClr>
                </a:solidFill>
                <a:latin typeface="+mn-lt"/>
              </a:defRPr>
            </a:lvl1pPr>
          </a:lstStyle>
          <a:p>
            <a:pPr>
              <a:defRPr/>
            </a:pPr>
            <a:fld id="{3D6B9888-40D1-400F-88C7-79B6BDC33814}" type="slidenum">
              <a:rPr lang="ru-RU"/>
              <a:pPr>
                <a:defRPr/>
              </a:pPr>
              <a:t>‹#›</a:t>
            </a:fld>
            <a:endParaRPr lang="ru-RU"/>
          </a:p>
        </p:txBody>
      </p:sp>
      <p:sp>
        <p:nvSpPr>
          <p:cNvPr id="1038" name="Заголовок 21"/>
          <p:cNvSpPr>
            <a:spLocks noGrp="1"/>
          </p:cNvSpPr>
          <p:nvPr>
            <p:ph type="title"/>
          </p:nvPr>
        </p:nvSpPr>
        <p:spPr bwMode="auto">
          <a:xfrm>
            <a:off x="301625" y="228600"/>
            <a:ext cx="8534400" cy="7588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ru-RU" smtClean="0"/>
              <a:t>Образец заголовка</a:t>
            </a:r>
            <a:endParaRPr lang="en-US" smtClean="0"/>
          </a:p>
        </p:txBody>
      </p:sp>
      <p:sp>
        <p:nvSpPr>
          <p:cNvPr id="1039" name="Текст 12"/>
          <p:cNvSpPr>
            <a:spLocks noGrp="1"/>
          </p:cNvSpPr>
          <p:nvPr>
            <p:ph type="body" idx="1"/>
          </p:nvPr>
        </p:nvSpPr>
        <p:spPr bwMode="auto">
          <a:xfrm>
            <a:off x="301625" y="1524000"/>
            <a:ext cx="8534400" cy="45989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Tree>
  </p:cSld>
  <p:clrMap bg1="lt1" tx1="dk1" bg2="lt2" tx2="dk2" accent1="accent1" accent2="accent2" accent3="accent3" accent4="accent4" accent5="accent5" accent6="accent6" hlink="hlink" folHlink="folHlink"/>
  <p:sldLayoutIdLst>
    <p:sldLayoutId id="2147483840" r:id="rId1"/>
    <p:sldLayoutId id="2147483841" r:id="rId2"/>
    <p:sldLayoutId id="2147483842" r:id="rId3"/>
    <p:sldLayoutId id="2147483843" r:id="rId4"/>
    <p:sldLayoutId id="2147483844" r:id="rId5"/>
    <p:sldLayoutId id="2147483845" r:id="rId6"/>
    <p:sldLayoutId id="2147483846" r:id="rId7"/>
    <p:sldLayoutId id="2147483847" r:id="rId8"/>
    <p:sldLayoutId id="2147483848" r:id="rId9"/>
    <p:sldLayoutId id="2147483849" r:id="rId10"/>
    <p:sldLayoutId id="2147483850" r:id="rId11"/>
  </p:sldLayoutIdLst>
  <p:txStyles>
    <p:titleStyle>
      <a:lvl1pPr algn="ctr" rtl="0" fontAlgn="base">
        <a:spcBef>
          <a:spcPct val="0"/>
        </a:spcBef>
        <a:spcAft>
          <a:spcPct val="0"/>
        </a:spcAft>
        <a:defRPr sz="3300" kern="1200">
          <a:solidFill>
            <a:srgbClr val="7B9899"/>
          </a:solidFill>
          <a:latin typeface="+mj-lt"/>
          <a:ea typeface="+mj-ea"/>
          <a:cs typeface="+mj-cs"/>
        </a:defRPr>
      </a:lvl1pPr>
      <a:lvl2pPr algn="ctr" rtl="0" fontAlgn="base">
        <a:spcBef>
          <a:spcPct val="0"/>
        </a:spcBef>
        <a:spcAft>
          <a:spcPct val="0"/>
        </a:spcAft>
        <a:defRPr sz="3300">
          <a:solidFill>
            <a:srgbClr val="7B9899"/>
          </a:solidFill>
          <a:latin typeface="Georgia" pitchFamily="18" charset="0"/>
        </a:defRPr>
      </a:lvl2pPr>
      <a:lvl3pPr algn="ctr" rtl="0" fontAlgn="base">
        <a:spcBef>
          <a:spcPct val="0"/>
        </a:spcBef>
        <a:spcAft>
          <a:spcPct val="0"/>
        </a:spcAft>
        <a:defRPr sz="3300">
          <a:solidFill>
            <a:srgbClr val="7B9899"/>
          </a:solidFill>
          <a:latin typeface="Georgia" pitchFamily="18" charset="0"/>
        </a:defRPr>
      </a:lvl3pPr>
      <a:lvl4pPr algn="ctr" rtl="0" fontAlgn="base">
        <a:spcBef>
          <a:spcPct val="0"/>
        </a:spcBef>
        <a:spcAft>
          <a:spcPct val="0"/>
        </a:spcAft>
        <a:defRPr sz="3300">
          <a:solidFill>
            <a:srgbClr val="7B9899"/>
          </a:solidFill>
          <a:latin typeface="Georgia" pitchFamily="18" charset="0"/>
        </a:defRPr>
      </a:lvl4pPr>
      <a:lvl5pPr algn="ctr" rtl="0" fontAlgn="base">
        <a:spcBef>
          <a:spcPct val="0"/>
        </a:spcBef>
        <a:spcAft>
          <a:spcPct val="0"/>
        </a:spcAft>
        <a:defRPr sz="3300">
          <a:solidFill>
            <a:srgbClr val="7B9899"/>
          </a:solidFill>
          <a:latin typeface="Georgia" pitchFamily="18" charset="0"/>
        </a:defRPr>
      </a:lvl5pPr>
      <a:lvl6pPr marL="457200" algn="ctr" rtl="0" fontAlgn="base">
        <a:spcBef>
          <a:spcPct val="0"/>
        </a:spcBef>
        <a:spcAft>
          <a:spcPct val="0"/>
        </a:spcAft>
        <a:defRPr sz="3300">
          <a:solidFill>
            <a:srgbClr val="7B9899"/>
          </a:solidFill>
          <a:latin typeface="Georgia" pitchFamily="18" charset="0"/>
        </a:defRPr>
      </a:lvl6pPr>
      <a:lvl7pPr marL="914400" algn="ctr" rtl="0" fontAlgn="base">
        <a:spcBef>
          <a:spcPct val="0"/>
        </a:spcBef>
        <a:spcAft>
          <a:spcPct val="0"/>
        </a:spcAft>
        <a:defRPr sz="3300">
          <a:solidFill>
            <a:srgbClr val="7B9899"/>
          </a:solidFill>
          <a:latin typeface="Georgia" pitchFamily="18" charset="0"/>
        </a:defRPr>
      </a:lvl7pPr>
      <a:lvl8pPr marL="1371600" algn="ctr" rtl="0" fontAlgn="base">
        <a:spcBef>
          <a:spcPct val="0"/>
        </a:spcBef>
        <a:spcAft>
          <a:spcPct val="0"/>
        </a:spcAft>
        <a:defRPr sz="3300">
          <a:solidFill>
            <a:srgbClr val="7B9899"/>
          </a:solidFill>
          <a:latin typeface="Georgia" pitchFamily="18" charset="0"/>
        </a:defRPr>
      </a:lvl8pPr>
      <a:lvl9pPr marL="1828800" algn="ctr" rtl="0" fontAlgn="base">
        <a:spcBef>
          <a:spcPct val="0"/>
        </a:spcBef>
        <a:spcAft>
          <a:spcPct val="0"/>
        </a:spcAft>
        <a:defRPr sz="3300">
          <a:solidFill>
            <a:srgbClr val="7B9899"/>
          </a:solidFill>
          <a:latin typeface="Georgia" pitchFamily="18" charset="0"/>
        </a:defRPr>
      </a:lvl9pPr>
    </p:titleStyle>
    <p:bodyStyle>
      <a:lvl1pPr marL="273050" indent="-273050" algn="l" rtl="0" fontAlgn="base">
        <a:spcBef>
          <a:spcPct val="20000"/>
        </a:spcBef>
        <a:spcAft>
          <a:spcPct val="0"/>
        </a:spcAft>
        <a:buClr>
          <a:schemeClr val="accent1"/>
        </a:buClr>
        <a:buSzPct val="85000"/>
        <a:buFont typeface="Wingdings 2" pitchFamily="18" charset="2"/>
        <a:buChar char=""/>
        <a:defRPr sz="2700" kern="1200">
          <a:solidFill>
            <a:schemeClr val="tx1"/>
          </a:solidFill>
          <a:latin typeface="+mn-lt"/>
          <a:ea typeface="+mn-ea"/>
          <a:cs typeface="+mn-cs"/>
        </a:defRPr>
      </a:lvl1pPr>
      <a:lvl2pPr marL="547688" indent="-273050" algn="l" rtl="0" fontAlgn="base">
        <a:spcBef>
          <a:spcPct val="20000"/>
        </a:spcBef>
        <a:spcAft>
          <a:spcPct val="0"/>
        </a:spcAft>
        <a:buClr>
          <a:schemeClr val="accent2"/>
        </a:buClr>
        <a:buSzPct val="70000"/>
        <a:buFont typeface="Wingdings" pitchFamily="2" charset="2"/>
        <a:buChar char=""/>
        <a:defRPr sz="2200" kern="1200">
          <a:solidFill>
            <a:schemeClr val="tx2"/>
          </a:solidFill>
          <a:latin typeface="+mn-lt"/>
          <a:ea typeface="+mn-ea"/>
          <a:cs typeface="+mn-cs"/>
        </a:defRPr>
      </a:lvl2pPr>
      <a:lvl3pPr marL="822325" indent="-228600" algn="l" rtl="0" fontAlgn="base">
        <a:spcBef>
          <a:spcPct val="20000"/>
        </a:spcBef>
        <a:spcAft>
          <a:spcPct val="0"/>
        </a:spcAft>
        <a:buClr>
          <a:srgbClr val="8CADAE"/>
        </a:buClr>
        <a:buSzPct val="75000"/>
        <a:buFont typeface="Wingdings 2" pitchFamily="18" charset="2"/>
        <a:buChar char=""/>
        <a:defRPr sz="2000" kern="1200">
          <a:solidFill>
            <a:schemeClr val="tx1"/>
          </a:solidFill>
          <a:latin typeface="+mn-lt"/>
          <a:ea typeface="+mn-ea"/>
          <a:cs typeface="+mn-cs"/>
        </a:defRPr>
      </a:lvl3pPr>
      <a:lvl4pPr marL="1096963" indent="-228600" algn="l" rtl="0" fontAlgn="base">
        <a:spcBef>
          <a:spcPct val="20000"/>
        </a:spcBef>
        <a:spcAft>
          <a:spcPct val="0"/>
        </a:spcAft>
        <a:buClr>
          <a:srgbClr val="8C7B70"/>
        </a:buClr>
        <a:buSzPct val="70000"/>
        <a:buFont typeface="Wingdings" pitchFamily="2" charset="2"/>
        <a:buChar char=""/>
        <a:defRPr sz="2000" kern="1200">
          <a:solidFill>
            <a:schemeClr val="tx2"/>
          </a:solidFill>
          <a:latin typeface="+mn-lt"/>
          <a:ea typeface="+mn-ea"/>
          <a:cs typeface="+mn-cs"/>
        </a:defRPr>
      </a:lvl4pPr>
      <a:lvl5pPr marL="1371600" indent="-228600" algn="l" rtl="0" fontAlgn="base">
        <a:spcBef>
          <a:spcPct val="20000"/>
        </a:spcBef>
        <a:spcAft>
          <a:spcPct val="0"/>
        </a:spcAft>
        <a:buClr>
          <a:srgbClr val="8FB08C"/>
        </a:buClr>
        <a:buChar char="•"/>
        <a:defRPr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pPr algn="r"/>
            <a:endParaRPr lang="ru-RU" sz="2000" cap="none" smtClean="0"/>
          </a:p>
        </p:txBody>
      </p:sp>
      <p:sp>
        <p:nvSpPr>
          <p:cNvPr id="13314" name="Заголовок 1"/>
          <p:cNvSpPr>
            <a:spLocks noGrp="1"/>
          </p:cNvSpPr>
          <p:nvPr>
            <p:ph type="ctrTitle"/>
          </p:nvPr>
        </p:nvSpPr>
        <p:spPr/>
        <p:txBody>
          <a:bodyPr/>
          <a:lstStyle/>
          <a:p>
            <a:r>
              <a:rPr lang="ru-RU" sz="6600" smtClean="0"/>
              <a:t>Джон Дьюи</a:t>
            </a:r>
          </a:p>
        </p:txBody>
      </p:sp>
      <p:pic>
        <p:nvPicPr>
          <p:cNvPr id="13316" name="Picture 4" descr="John Dewey in 1902.jpg"/>
          <p:cNvPicPr>
            <a:picLocks noChangeAspect="1" noChangeArrowheads="1"/>
          </p:cNvPicPr>
          <p:nvPr/>
        </p:nvPicPr>
        <p:blipFill>
          <a:blip r:embed="rId3"/>
          <a:srcRect/>
          <a:stretch>
            <a:fillRect/>
          </a:stretch>
        </p:blipFill>
        <p:spPr bwMode="auto">
          <a:xfrm>
            <a:off x="3059113" y="2565400"/>
            <a:ext cx="2865437" cy="3751263"/>
          </a:xfrm>
          <a:prstGeom prst="rect">
            <a:avLst/>
          </a:prstGeom>
          <a:noFill/>
        </p:spPr>
      </p:pic>
    </p:spTree>
  </p:cSld>
  <p:clrMapOvr>
    <a:masterClrMapping/>
  </p:clrMapOvr>
  <p:transition>
    <p:fade/>
    <p:sndAc>
      <p:stSnd>
        <p:snd r:embed="rId2" name="chimes.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p:txBody>
          <a:bodyPr/>
          <a:lstStyle/>
          <a:p>
            <a:r>
              <a:rPr lang="ru-RU" i="1" smtClean="0">
                <a:solidFill>
                  <a:schemeClr val="folHlink"/>
                </a:solidFill>
              </a:rPr>
              <a:t>Организация работы в школе</a:t>
            </a:r>
            <a:r>
              <a:rPr lang="ru-RU" smtClean="0">
                <a:solidFill>
                  <a:srgbClr val="7B9899"/>
                </a:solidFill>
              </a:rPr>
              <a:t> </a:t>
            </a:r>
          </a:p>
        </p:txBody>
      </p:sp>
      <p:sp>
        <p:nvSpPr>
          <p:cNvPr id="22553" name="Rectangle 25"/>
          <p:cNvSpPr>
            <a:spLocks noGrp="1"/>
          </p:cNvSpPr>
          <p:nvPr>
            <p:ph type="body" idx="4294967295"/>
          </p:nvPr>
        </p:nvSpPr>
        <p:spPr/>
        <p:txBody>
          <a:bodyPr/>
          <a:lstStyle/>
          <a:p>
            <a:pPr>
              <a:lnSpc>
                <a:spcPct val="80000"/>
              </a:lnSpc>
            </a:pPr>
            <a:r>
              <a:rPr lang="ru-RU" sz="1800" smtClean="0"/>
              <a:t>На основе своего опыта работы в школе Д. Дьюи дополнил свою концепцию положениями о том, что школа обязана гибко откликаться на изменения в обществе и должна сама стать как бы обществом в миниатюре, она должна предоставлять детям наибольшие возможности для выработки общественного чувства сотрудничества и навыков взаимопомощи. Школа, представленная у Д. Дьюи как воспитывающая и обучающая среда, должна была выполнять следующие основные задачи: упрощать сложные явления жизни, предоставляя их детям в доступном виде; выбирать для изучения наиболее распространённые и важные моменты из опыта человечества; содействовать выравниванию общественных различий, создавая «единство мыслей и согласованность действий». Содержанием образования у прагматистов выступал приобретённый опыт ребёнка, обогащающийся в условиях обучающей среды.</a:t>
            </a:r>
          </a:p>
          <a:p>
            <a:pPr>
              <a:lnSpc>
                <a:spcPct val="80000"/>
              </a:lnSpc>
            </a:pPr>
            <a:r>
              <a:rPr lang="ru-RU" sz="1800" smtClean="0"/>
              <a:t>Для учащихся способом приобретения опыта являлось решение различных деловых задач: изготовить макет, найти ответ на вопрос и т. д., а приобретение необходимых для этого знаний связывалось с интересами ребёнка, которые обеспечивают его внимание и деятельность. Д. Дьюи при этом допускал, что не всё жизненно важное может представлять для ребёнка интерес, в связи с этим у детей нужно развивать силу воли, воспитывать характер.</a:t>
            </a:r>
          </a:p>
        </p:txBody>
      </p:sp>
    </p:spTree>
  </p:cSld>
  <p:clrMapOvr>
    <a:masterClrMapping/>
  </p:clrMapOvr>
  <p:transition>
    <p:zoom dir="in"/>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Заголовок 1"/>
          <p:cNvSpPr>
            <a:spLocks noGrp="1"/>
          </p:cNvSpPr>
          <p:nvPr>
            <p:ph type="title"/>
          </p:nvPr>
        </p:nvSpPr>
        <p:spPr/>
        <p:txBody>
          <a:bodyPr/>
          <a:lstStyle/>
          <a:p>
            <a:r>
              <a:rPr lang="ru-RU" i="1" smtClean="0">
                <a:solidFill>
                  <a:schemeClr val="folHlink"/>
                </a:solidFill>
              </a:rPr>
              <a:t>Педагогические идеи Дьюи в России</a:t>
            </a:r>
            <a:r>
              <a:rPr lang="ru-RU" smtClean="0">
                <a:solidFill>
                  <a:srgbClr val="7B9899"/>
                </a:solidFill>
              </a:rPr>
              <a:t> </a:t>
            </a:r>
          </a:p>
        </p:txBody>
      </p:sp>
      <p:sp>
        <p:nvSpPr>
          <p:cNvPr id="23572" name="Rectangle 20"/>
          <p:cNvSpPr>
            <a:spLocks noGrp="1"/>
          </p:cNvSpPr>
          <p:nvPr>
            <p:ph type="body" idx="4294967295"/>
          </p:nvPr>
        </p:nvSpPr>
        <p:spPr/>
        <p:txBody>
          <a:bodyPr/>
          <a:lstStyle/>
          <a:p>
            <a:pPr>
              <a:lnSpc>
                <a:spcPct val="90000"/>
              </a:lnSpc>
            </a:pPr>
            <a:r>
              <a:rPr lang="ru-RU" sz="2300" smtClean="0"/>
              <a:t>В 1928 году Дьюи приехал в Советский Союз, чтобы помочь Наркомпросу в освоении «способа проектов», Надежда Константиновна Крупская принимала его в своём кабинете на Чистых прудах. Идеи прагматизма и метод проектов привлекали внимание педагогов многих стран, в том числе и России, и считались средством для построения школы нового типа. </a:t>
            </a:r>
          </a:p>
          <a:p>
            <a:pPr>
              <a:lnSpc>
                <a:spcPct val="90000"/>
              </a:lnSpc>
            </a:pPr>
            <a:r>
              <a:rPr lang="ru-RU" sz="2300" smtClean="0"/>
              <a:t>В начале 1930-х годов Сталин снова «восстановил в правах» железобетонные единые учебные планы и программы. После 1937 г. Дьюи был «опознан» в СССР как пособник троцкизма (в связи со своей правозащитной деятельностью в комиссии по этому поводу), а его книги были изъяты из советских библиотек. </a:t>
            </a:r>
          </a:p>
        </p:txBody>
      </p:sp>
    </p:spTree>
  </p:cSld>
  <p:clrMapOvr>
    <a:masterClrMapping/>
  </p:clrMapOvr>
  <p:transition>
    <p:zoom/>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Заголовок 1"/>
          <p:cNvSpPr>
            <a:spLocks noGrp="1"/>
          </p:cNvSpPr>
          <p:nvPr>
            <p:ph type="title"/>
          </p:nvPr>
        </p:nvSpPr>
        <p:spPr/>
        <p:txBody>
          <a:bodyPr/>
          <a:lstStyle/>
          <a:p>
            <a:r>
              <a:rPr lang="ru-RU" smtClean="0">
                <a:solidFill>
                  <a:srgbClr val="7B9899"/>
                </a:solidFill>
              </a:rPr>
              <a:t>Биография</a:t>
            </a:r>
          </a:p>
        </p:txBody>
      </p:sp>
      <p:sp>
        <p:nvSpPr>
          <p:cNvPr id="3" name="Содержимое 2"/>
          <p:cNvSpPr>
            <a:spLocks noGrp="1"/>
          </p:cNvSpPr>
          <p:nvPr>
            <p:ph sz="quarter" idx="1"/>
          </p:nvPr>
        </p:nvSpPr>
        <p:spPr>
          <a:xfrm>
            <a:off x="301625" y="1527175"/>
            <a:ext cx="8504238" cy="4572000"/>
          </a:xfrm>
        </p:spPr>
        <p:txBody>
          <a:bodyPr/>
          <a:lstStyle/>
          <a:p>
            <a:r>
              <a:rPr lang="ru-RU" sz="2000" smtClean="0"/>
              <a:t>Джон Дьюи родился 20 октября 1859 года в городе Берлингтоне в семье табачного фабриканта. По окончании школы он начал учиться в Вермонтском университете по программе свободных искусств. После окончания университета Дьюи преподавал в 1879—1881 годах в частной средней школе в Ойл Сити (Пенсильвания), директором которой была его двоюродная сестра. В 1881 году он направил свою первую статью «Метафизическое восприятие материализма» в «Журнале философии», вокруг которого группировалось философское общество Сент-Луиса. </a:t>
            </a:r>
          </a:p>
          <a:p>
            <a:r>
              <a:rPr lang="ru-RU" sz="2000" smtClean="0"/>
              <a:t>Окончил Вермонтский университет (1879). Был профессором Мичиганского, Чикагского и Колумбийского университетов (1904—1930). В 1919 году стал одним из основателей Новой школы социальных исследований в Нью-Йорке. Стоял во главе «Лиги независимого политического действия». Во время Второй мировой войны Дьюи выступал против идеологии нацизма, в частности, против насилия над педагогикой в Третьем рейхе.</a:t>
            </a: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title"/>
          </p:nvPr>
        </p:nvSpPr>
        <p:spPr/>
        <p:txBody>
          <a:bodyPr/>
          <a:lstStyle/>
          <a:p>
            <a:r>
              <a:rPr lang="ru-RU" smtClean="0">
                <a:solidFill>
                  <a:srgbClr val="7B9899"/>
                </a:solidFill>
              </a:rPr>
              <a:t>Научная и общественная деятельность</a:t>
            </a:r>
          </a:p>
        </p:txBody>
      </p:sp>
      <p:sp>
        <p:nvSpPr>
          <p:cNvPr id="15364" name="Rectangle 4"/>
          <p:cNvSpPr>
            <a:spLocks noGrp="1"/>
          </p:cNvSpPr>
          <p:nvPr>
            <p:ph type="body" idx="4294967295"/>
          </p:nvPr>
        </p:nvSpPr>
        <p:spPr/>
        <p:txBody>
          <a:bodyPr/>
          <a:lstStyle/>
          <a:p>
            <a:r>
              <a:rPr lang="ru-RU" smtClean="0"/>
              <a:t>Дьюи развил новый вариант прагматизма —инструментализм разработал прагматистскую методологию в области логики и теории познания.</a:t>
            </a:r>
          </a:p>
          <a:p>
            <a:r>
              <a:rPr lang="ru-RU" i="1" smtClean="0">
                <a:solidFill>
                  <a:schemeClr val="folHlink"/>
                </a:solidFill>
              </a:rPr>
              <a:t>Три пути совершенствования опыта по Дьюи:</a:t>
            </a:r>
          </a:p>
          <a:p>
            <a:pPr>
              <a:buFont typeface="Wingdings 2" pitchFamily="18" charset="2"/>
              <a:buNone/>
            </a:pPr>
            <a:r>
              <a:rPr lang="ru-RU" smtClean="0"/>
              <a:t> - Социальная реконструкция.</a:t>
            </a:r>
          </a:p>
          <a:p>
            <a:pPr>
              <a:buFont typeface="Wingdings 2" pitchFamily="18" charset="2"/>
              <a:buNone/>
            </a:pPr>
            <a:r>
              <a:rPr lang="ru-RU" smtClean="0"/>
              <a:t> - Применение к опыту глубоко разработанных научных методов «высоких технологий».</a:t>
            </a:r>
          </a:p>
          <a:p>
            <a:pPr>
              <a:buFont typeface="Wingdings 2" pitchFamily="18" charset="2"/>
              <a:buNone/>
            </a:pPr>
            <a:r>
              <a:rPr lang="ru-RU" smtClean="0"/>
              <a:t> - Совершенствование мышления.</a:t>
            </a:r>
          </a:p>
          <a:p>
            <a:endParaRPr lang="ru-RU" smtClean="0"/>
          </a:p>
        </p:txBody>
      </p:sp>
    </p:spTree>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4"/>
          <p:cNvSpPr>
            <a:spLocks noGrp="1"/>
          </p:cNvSpPr>
          <p:nvPr>
            <p:ph type="title" idx="4294967295"/>
          </p:nvPr>
        </p:nvSpPr>
        <p:spPr>
          <a:xfrm flipH="1" flipV="1">
            <a:off x="8836025" y="0"/>
            <a:ext cx="307975" cy="228600"/>
          </a:xfrm>
        </p:spPr>
        <p:txBody>
          <a:bodyPr/>
          <a:lstStyle/>
          <a:p>
            <a:endParaRPr lang="ru-RU" sz="2900" smtClean="0"/>
          </a:p>
        </p:txBody>
      </p:sp>
      <p:sp>
        <p:nvSpPr>
          <p:cNvPr id="16389" name="Rectangle 5"/>
          <p:cNvSpPr>
            <a:spLocks noGrp="1"/>
          </p:cNvSpPr>
          <p:nvPr>
            <p:ph type="body" idx="4294967295"/>
          </p:nvPr>
        </p:nvSpPr>
        <p:spPr>
          <a:xfrm>
            <a:off x="307975" y="260350"/>
            <a:ext cx="8656638" cy="6337300"/>
          </a:xfrm>
        </p:spPr>
        <p:txBody>
          <a:bodyPr/>
          <a:lstStyle/>
          <a:p>
            <a:pPr>
              <a:lnSpc>
                <a:spcPct val="90000"/>
              </a:lnSpc>
            </a:pPr>
            <a:r>
              <a:rPr lang="ru-RU" sz="2300" smtClean="0"/>
              <a:t>Социальная реконструкция — совершенствование самого общества — условие совершенствования опыта, поскольку значительная доля опыта накапливается внутри общества.</a:t>
            </a:r>
          </a:p>
          <a:p>
            <a:pPr>
              <a:lnSpc>
                <a:spcPct val="90000"/>
              </a:lnSpc>
            </a:pPr>
            <a:r>
              <a:rPr lang="ru-RU" sz="2300" i="1" smtClean="0">
                <a:solidFill>
                  <a:schemeClr val="folHlink"/>
                </a:solidFill>
              </a:rPr>
              <a:t>Социальная реконструкция подразумевает:</a:t>
            </a:r>
          </a:p>
          <a:p>
            <a:pPr>
              <a:lnSpc>
                <a:spcPct val="90000"/>
              </a:lnSpc>
              <a:buFont typeface="Wingdings 2" pitchFamily="18" charset="2"/>
              <a:buNone/>
            </a:pPr>
            <a:r>
              <a:rPr lang="ru-RU" sz="2300" smtClean="0"/>
              <a:t> - Совершенствование отношений собственности, наделение собственностью как можно большего числа людей, акционирование собственности (в ответ на идеи марксизма).</a:t>
            </a:r>
          </a:p>
          <a:p>
            <a:pPr>
              <a:lnSpc>
                <a:spcPct val="90000"/>
              </a:lnSpc>
              <a:buFont typeface="Wingdings 2" pitchFamily="18" charset="2"/>
              <a:buNone/>
            </a:pPr>
            <a:r>
              <a:rPr lang="ru-RU" sz="2300" smtClean="0"/>
              <a:t> - Через совершенствование отношений собственности — приближение человека к итогам своего труда, сокращение паразитирующей прослойки, присваивающей результаты труда (крупные собственники, монополисты).</a:t>
            </a:r>
          </a:p>
          <a:p>
            <a:pPr>
              <a:lnSpc>
                <a:spcPct val="90000"/>
              </a:lnSpc>
              <a:buFont typeface="Wingdings 2" pitchFamily="18" charset="2"/>
              <a:buNone/>
            </a:pPr>
            <a:r>
              <a:rPr lang="ru-RU" sz="2300" smtClean="0"/>
              <a:t> - Более справедливое распределение материальных благ.</a:t>
            </a:r>
          </a:p>
          <a:p>
            <a:pPr>
              <a:lnSpc>
                <a:spcPct val="90000"/>
              </a:lnSpc>
              <a:buFont typeface="Wingdings 2" pitchFamily="18" charset="2"/>
              <a:buNone/>
            </a:pPr>
            <a:r>
              <a:rPr lang="ru-RU" sz="2300" smtClean="0"/>
              <a:t> - Борьба с бедностью, постоянная забота государства об улучшении благосостояния граждан.</a:t>
            </a:r>
          </a:p>
          <a:p>
            <a:pPr>
              <a:lnSpc>
                <a:spcPct val="90000"/>
              </a:lnSpc>
              <a:buFont typeface="Wingdings 2" pitchFamily="18" charset="2"/>
              <a:buNone/>
            </a:pPr>
            <a:r>
              <a:rPr lang="ru-RU" sz="2300" smtClean="0"/>
              <a:t> - Обеспечение прав человека, совершенствование демократического государства.</a:t>
            </a:r>
          </a:p>
          <a:p>
            <a:pPr>
              <a:lnSpc>
                <a:spcPct val="90000"/>
              </a:lnSpc>
            </a:pPr>
            <a:endParaRPr lang="ru-RU" sz="2300" smtClean="0"/>
          </a:p>
        </p:txBody>
      </p:sp>
    </p:spTree>
  </p:cSld>
  <p:clrMapOvr>
    <a:masterClrMapping/>
  </p:clrMapOvr>
  <p:transition>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4"/>
          <p:cNvSpPr>
            <a:spLocks noGrp="1"/>
          </p:cNvSpPr>
          <p:nvPr>
            <p:ph type="title" idx="4294967295"/>
          </p:nvPr>
        </p:nvSpPr>
        <p:spPr>
          <a:xfrm>
            <a:off x="301625" y="228600"/>
            <a:ext cx="8534400" cy="823913"/>
          </a:xfrm>
        </p:spPr>
        <p:txBody>
          <a:bodyPr/>
          <a:lstStyle/>
          <a:p>
            <a:r>
              <a:rPr lang="ru-RU" sz="2900" smtClean="0"/>
              <a:t>Основные проблемы морали и социальной философии Дьюи: </a:t>
            </a:r>
          </a:p>
        </p:txBody>
      </p:sp>
      <p:sp>
        <p:nvSpPr>
          <p:cNvPr id="17413" name="Rectangle 5"/>
          <p:cNvSpPr>
            <a:spLocks noGrp="1"/>
          </p:cNvSpPr>
          <p:nvPr>
            <p:ph type="body" idx="4294967295"/>
          </p:nvPr>
        </p:nvSpPr>
        <p:spPr>
          <a:xfrm>
            <a:off x="301625" y="1524000"/>
            <a:ext cx="8534400" cy="5073650"/>
          </a:xfrm>
        </p:spPr>
        <p:txBody>
          <a:bodyPr/>
          <a:lstStyle/>
          <a:p>
            <a:pPr>
              <a:lnSpc>
                <a:spcPct val="80000"/>
              </a:lnSpc>
            </a:pPr>
            <a:r>
              <a:rPr lang="ru-RU" sz="1800" smtClean="0"/>
              <a:t>Существует плюрализм целей и благ (нет единственно возможного «высшего блага»).</a:t>
            </a:r>
          </a:p>
          <a:p>
            <a:pPr>
              <a:lnSpc>
                <a:spcPct val="80000"/>
              </a:lnSpc>
            </a:pPr>
            <a:r>
              <a:rPr lang="ru-RU" sz="1800" smtClean="0"/>
              <a:t>Цели и блага не абстрактны, но конкретны.</a:t>
            </a:r>
          </a:p>
          <a:p>
            <a:pPr>
              <a:lnSpc>
                <a:spcPct val="80000"/>
              </a:lnSpc>
            </a:pPr>
            <a:r>
              <a:rPr lang="ru-RU" sz="1800" smtClean="0"/>
              <a:t>Основные блага — здоровье, богатство, честь, доброе имя, дружба, высокая общественная оценка, образованность, умеренность, справедливость, доброжелательность.</a:t>
            </a:r>
          </a:p>
          <a:p>
            <a:pPr>
              <a:lnSpc>
                <a:spcPct val="80000"/>
              </a:lnSpc>
            </a:pPr>
            <a:r>
              <a:rPr lang="ru-RU" sz="1800" smtClean="0"/>
              <a:t>Люди стремятся не к самим благам, а к размеру благ. Достижение блага — изменение в качестве опыта — следовательно, сам рост является главной моральной целью.</a:t>
            </a:r>
          </a:p>
          <a:p>
            <a:pPr>
              <a:lnSpc>
                <a:spcPct val="80000"/>
              </a:lnSpc>
            </a:pPr>
            <a:r>
              <a:rPr lang="ru-RU" sz="1800" smtClean="0"/>
              <a:t>Моральные заповеди (не убий, не укради) не имеют абсолютного характера (например, на войне по отношению к врагу) и справедливы (не справедливы) в каждом конкретном случае.</a:t>
            </a:r>
          </a:p>
          <a:p>
            <a:pPr>
              <a:lnSpc>
                <a:spcPct val="80000"/>
              </a:lnSpc>
            </a:pPr>
            <a:r>
              <a:rPr lang="ru-RU" sz="1800" smtClean="0"/>
              <a:t>Демократия — наиболее оптимальная форма человеческого общежития.</a:t>
            </a:r>
          </a:p>
          <a:p>
            <a:pPr>
              <a:lnSpc>
                <a:spcPct val="80000"/>
              </a:lnSpc>
            </a:pPr>
            <a:r>
              <a:rPr lang="ru-RU" sz="1800" smtClean="0"/>
              <a:t>Цели должны соответствовать средствам, и наоборот, применение неблаговидных средств приведёт к качественному изменению целей (цели придут в соответствие со средствами).</a:t>
            </a:r>
          </a:p>
          <a:p>
            <a:pPr>
              <a:lnSpc>
                <a:spcPct val="80000"/>
              </a:lnSpc>
            </a:pPr>
            <a:r>
              <a:rPr lang="ru-RU" sz="1800" smtClean="0"/>
              <a:t>Основной рычаг социальной реконструкции — применение научных методов и высоких технологий в образовании и морали.</a:t>
            </a: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smtClean="0">
                <a:solidFill>
                  <a:srgbClr val="7B9899"/>
                </a:solidFill>
              </a:rPr>
              <a:t> </a:t>
            </a:r>
          </a:p>
        </p:txBody>
      </p:sp>
      <p:sp>
        <p:nvSpPr>
          <p:cNvPr id="18445" name="Rectangle 13"/>
          <p:cNvSpPr>
            <a:spLocks noGrp="1"/>
          </p:cNvSpPr>
          <p:nvPr>
            <p:ph type="body" idx="4294967295"/>
          </p:nvPr>
        </p:nvSpPr>
        <p:spPr/>
        <p:txBody>
          <a:bodyPr/>
          <a:lstStyle/>
          <a:p>
            <a:pPr>
              <a:lnSpc>
                <a:spcPct val="90000"/>
              </a:lnSpc>
            </a:pPr>
            <a:r>
              <a:rPr lang="ru-RU" sz="2300" smtClean="0"/>
              <a:t>Дьюи разработал теорию научного метода как инструмента успешной человеческой деятельности, достижения целей. Открытие, сделанное Дьюи при разработке теории научного метода и учении о проблематичной ситуации, состоит в том, что достоверное знание и правильное использование научного метода приводят к превращению проблематичной ситуации в решённую.</a:t>
            </a:r>
          </a:p>
          <a:p>
            <a:pPr>
              <a:lnSpc>
                <a:spcPct val="90000"/>
              </a:lnSpc>
            </a:pPr>
            <a:r>
              <a:rPr lang="ru-RU" sz="2300" smtClean="0"/>
              <a:t>С конца 1920-х Джон Дьюи принял участие в работе гуманистических обществ, возникших в США.  В 1933 г. он участвовал в создании Первого гуманистического манифеста. Отвергая традиционные формы религии, Дьюи выдвигал на их место свою «натуралистическую», или «гуманистическую», религию. </a:t>
            </a:r>
          </a:p>
        </p:txBody>
      </p:sp>
      <p:sp>
        <p:nvSpPr>
          <p:cNvPr id="18440" name="TextBox 16"/>
          <p:cNvSpPr txBox="1">
            <a:spLocks noChangeArrowheads="1"/>
          </p:cNvSpPr>
          <p:nvPr/>
        </p:nvSpPr>
        <p:spPr bwMode="auto">
          <a:xfrm>
            <a:off x="4284663" y="4365625"/>
            <a:ext cx="184150" cy="368300"/>
          </a:xfrm>
          <a:prstGeom prst="rect">
            <a:avLst/>
          </a:prstGeom>
          <a:noFill/>
          <a:ln w="9525">
            <a:noFill/>
            <a:miter lim="800000"/>
            <a:headEnd/>
            <a:tailEnd/>
          </a:ln>
        </p:spPr>
        <p:txBody>
          <a:bodyPr wrap="none">
            <a:spAutoFit/>
          </a:bodyPr>
          <a:lstStyle/>
          <a:p>
            <a:endParaRPr lang="ru-RU">
              <a:latin typeface="Georgia" pitchFamily="18" charset="0"/>
            </a:endParaRPr>
          </a:p>
        </p:txBody>
      </p:sp>
      <p:sp>
        <p:nvSpPr>
          <p:cNvPr id="18441" name="TextBox 18"/>
          <p:cNvSpPr txBox="1">
            <a:spLocks noChangeArrowheads="1"/>
          </p:cNvSpPr>
          <p:nvPr/>
        </p:nvSpPr>
        <p:spPr bwMode="auto">
          <a:xfrm>
            <a:off x="7740650" y="5229225"/>
            <a:ext cx="184150" cy="369888"/>
          </a:xfrm>
          <a:prstGeom prst="rect">
            <a:avLst/>
          </a:prstGeom>
          <a:noFill/>
          <a:ln w="9525">
            <a:noFill/>
            <a:miter lim="800000"/>
            <a:headEnd/>
            <a:tailEnd/>
          </a:ln>
        </p:spPr>
        <p:txBody>
          <a:bodyPr wrap="none">
            <a:spAutoFit/>
          </a:bodyPr>
          <a:lstStyle/>
          <a:p>
            <a:endParaRPr lang="ru-RU">
              <a:latin typeface="Georgia" pitchFamily="18" charset="0"/>
            </a:endParaRPr>
          </a:p>
        </p:txBody>
      </p:sp>
    </p:spTree>
  </p:cSld>
  <p:clrMapOvr>
    <a:masterClrMapping/>
  </p:clrMapOvr>
  <p:transition>
    <p:wipe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4"/>
          <p:cNvSpPr>
            <a:spLocks noGrp="1"/>
          </p:cNvSpPr>
          <p:nvPr>
            <p:ph type="title" idx="4294967295"/>
          </p:nvPr>
        </p:nvSpPr>
        <p:spPr>
          <a:xfrm>
            <a:off x="323850" y="404813"/>
            <a:ext cx="8534400" cy="758825"/>
          </a:xfrm>
        </p:spPr>
        <p:txBody>
          <a:bodyPr/>
          <a:lstStyle/>
          <a:p>
            <a:r>
              <a:rPr lang="ru-RU" sz="2900" smtClean="0"/>
              <a:t>Педагогические идеи.</a:t>
            </a:r>
            <a:br>
              <a:rPr lang="ru-RU" sz="2900" smtClean="0"/>
            </a:br>
            <a:r>
              <a:rPr lang="ru-RU" sz="2900" i="1" smtClean="0">
                <a:solidFill>
                  <a:schemeClr val="folHlink"/>
                </a:solidFill>
              </a:rPr>
              <a:t>Прагматизм в педагогике</a:t>
            </a:r>
            <a:r>
              <a:rPr lang="ru-RU" sz="2900" smtClean="0"/>
              <a:t> </a:t>
            </a:r>
          </a:p>
        </p:txBody>
      </p:sp>
      <p:sp>
        <p:nvSpPr>
          <p:cNvPr id="19461" name="Rectangle 5"/>
          <p:cNvSpPr>
            <a:spLocks noGrp="1"/>
          </p:cNvSpPr>
          <p:nvPr>
            <p:ph type="body" idx="4294967295"/>
          </p:nvPr>
        </p:nvSpPr>
        <p:spPr/>
        <p:txBody>
          <a:bodyPr/>
          <a:lstStyle/>
          <a:p>
            <a:pPr>
              <a:lnSpc>
                <a:spcPct val="80000"/>
              </a:lnSpc>
            </a:pPr>
            <a:r>
              <a:rPr lang="ru-RU" sz="2000" smtClean="0"/>
              <a:t>Цель воспитания, по Дьюи, — воспитание личности, умеющей «приспособиться к различным ситуациям» в условиях свободного предпринимательства. Д. Дьюи и его последователи полагали, что можно положительно повлиять на жизнь каждого человека, заботясь с детства о здоровье, отдыхе и карьере будущего семьянина и члена общества. </a:t>
            </a:r>
          </a:p>
          <a:p>
            <a:pPr>
              <a:lnSpc>
                <a:spcPct val="80000"/>
              </a:lnSpc>
            </a:pPr>
            <a:r>
              <a:rPr lang="ru-RU" sz="2000" smtClean="0"/>
              <a:t>Важнейшим источником для педагогики как науки Д. Дьюи считал проверенный жизнью метод. В реформаторской педагогике Д. Дьюи выступил как наиболее яркий представитель философско-педагогического направления прагматизма с его трактовкой истинности как практической значимости: «истинно то, что полезно». Дьюи выступал за практическую направленность воспитания, предлагая решать его задачи посредством спонтанного развития ребёнка: «Ребёнок — это исходная точка, центр и конец всего. Надо иметь в виду его развитие, ибо лишь оно может служить мерилом воспитания».</a:t>
            </a:r>
          </a:p>
          <a:p>
            <a:pPr>
              <a:lnSpc>
                <a:spcPct val="80000"/>
              </a:lnSpc>
            </a:pPr>
            <a:r>
              <a:rPr lang="ru-RU" sz="2000" smtClean="0"/>
              <a:t>Дьюи рассматривал воспитание как процесс накопления и реконструкции опыта с целью углубления его социального содержания.</a:t>
            </a:r>
          </a:p>
        </p:txBody>
      </p:sp>
    </p:spTree>
  </p:cSld>
  <p:clrMapOvr>
    <a:masterClrMapping/>
  </p:clrMapOvr>
  <p:transition>
    <p:wedg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400" smtClean="0">
                <a:solidFill>
                  <a:srgbClr val="7B9899"/>
                </a:solidFill>
              </a:rPr>
              <a:t> </a:t>
            </a:r>
            <a:r>
              <a:rPr lang="ru-RU" i="1" smtClean="0">
                <a:solidFill>
                  <a:schemeClr val="folHlink"/>
                </a:solidFill>
              </a:rPr>
              <a:t>Инструментальная педагогика</a:t>
            </a:r>
            <a:r>
              <a:rPr lang="ru-RU" smtClean="0">
                <a:solidFill>
                  <a:srgbClr val="7B9899"/>
                </a:solidFill>
              </a:rPr>
              <a:t> </a:t>
            </a:r>
          </a:p>
        </p:txBody>
      </p:sp>
      <p:sp>
        <p:nvSpPr>
          <p:cNvPr id="3" name="Содержимое 2"/>
          <p:cNvSpPr>
            <a:spLocks noGrp="1"/>
          </p:cNvSpPr>
          <p:nvPr>
            <p:ph type="body" idx="1"/>
          </p:nvPr>
        </p:nvSpPr>
        <p:spPr>
          <a:xfrm>
            <a:off x="301625" y="1524000"/>
            <a:ext cx="8534400" cy="4598988"/>
          </a:xfrm>
        </p:spPr>
        <p:txBody>
          <a:bodyPr/>
          <a:lstStyle/>
          <a:p>
            <a:pPr>
              <a:lnSpc>
                <a:spcPct val="80000"/>
              </a:lnSpc>
              <a:buFont typeface="Wingdings 2" pitchFamily="18" charset="2"/>
              <a:buNone/>
            </a:pPr>
            <a:r>
              <a:rPr lang="ru-RU" sz="2000" smtClean="0"/>
              <a:t>     Накопление ребёнком личного опыта ведёт к воспитанию его личности. Исходя из этого, Д. Дьюи выдвинул идею создания «инструментальной» педагогики, строящейся на спонтанных интересах и личном опыте ребёнка. Согласно этой концепции обучение должно сводиться преимущественно к игровой и трудовой деятельности, где каждое действие ребёнка становится инструментом его познания, собственного его открытия, способом постижения истины. Такой путь познания представлялся прагматистам более соответствующим природе ребёнка, нежели привычное сообщение ему системы знаний. Конечным итогом обучения, по Д. Дьюи, должна была стать выработка навыков мышления, под которыми понималась способность в первую очередь к самообучению. Целями обучения выступали умение решать жизненные задачи, овладение творческими навыками, обогащение опыта, под которым понимались знания как таковые и знания о способах действия, а также воспитание вкуса к самообучению и самосовершенствованию.</a:t>
            </a:r>
          </a:p>
        </p:txBody>
      </p:sp>
    </p:spTree>
  </p:cSld>
  <p:clrMapOvr>
    <a:masterClrMapping/>
  </p:clrMapOvr>
  <p:transition>
    <p:pull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000" smtClean="0">
                <a:solidFill>
                  <a:srgbClr val="7B9899"/>
                </a:solidFill>
              </a:rPr>
              <a:t> </a:t>
            </a:r>
            <a:r>
              <a:rPr lang="ru-RU" sz="2900" i="1" smtClean="0">
                <a:solidFill>
                  <a:schemeClr val="folHlink"/>
                </a:solidFill>
              </a:rPr>
              <a:t>Практическое осуществление замыслов Д. Дьюи</a:t>
            </a:r>
            <a:endParaRPr lang="ru-RU" sz="2900" smtClean="0">
              <a:solidFill>
                <a:srgbClr val="7B9899"/>
              </a:solidFill>
            </a:endParaRPr>
          </a:p>
        </p:txBody>
      </p:sp>
      <p:sp>
        <p:nvSpPr>
          <p:cNvPr id="21508" name="Rectangle 4"/>
          <p:cNvSpPr>
            <a:spLocks noGrp="1"/>
          </p:cNvSpPr>
          <p:nvPr>
            <p:ph type="body" idx="4294967295"/>
          </p:nvPr>
        </p:nvSpPr>
        <p:spPr>
          <a:xfrm>
            <a:off x="323850" y="1341438"/>
            <a:ext cx="8534400" cy="5145087"/>
          </a:xfrm>
        </p:spPr>
        <p:txBody>
          <a:bodyPr/>
          <a:lstStyle/>
          <a:p>
            <a:pPr>
              <a:lnSpc>
                <a:spcPct val="80000"/>
              </a:lnSpc>
            </a:pPr>
            <a:r>
              <a:rPr lang="ru-RU" sz="1800" smtClean="0"/>
              <a:t>Воплощение замыслов Д. Дьюи в жизни осуществлялась в 1884—1916 тт. в разных школах. По его методике проводилась работа в опытной начальной школе при Чикагском университете, учреждённой в 1896 г., где обучались дети с 4 до 13 лет. В качестве основания для начала обучения с такого раннего возраста выдвигалось утверждение, что основа всей последующей школьной жизни закладывается в дошкольных учреждениях. Поэтому первые опыты Д. Дьюи были связаны с работой с маленькими детьми, которые с самого раннего возраста приучались делать всё самостоятельно, преимущественно в виде игры. Позже в школе опора делалась на трудовую деятельность — 11—13-летние мальчики и девочки пряли, ткали, шили, то есть учились «делать». Мышление при этом должно было «обслуживать» опыт каждого ребёнка. Оно становилось необходимым только при решении определённых жизненных задач, и учебная деятельность в таких условиях не требовала дополнительного понукания.</a:t>
            </a:r>
          </a:p>
          <a:p>
            <a:pPr>
              <a:lnSpc>
                <a:spcPct val="80000"/>
              </a:lnSpc>
            </a:pPr>
            <a:r>
              <a:rPr lang="ru-RU" sz="1800" smtClean="0"/>
              <a:t>Система обучения в такой школе не была связана с понятием так называемого общественно полезного труда — в основе её лежали интересы отдельного ученика. Задачей школы была подготовка учащихся к самостоятельному решению возникающих задач, выработка умения приспосабливаться к среде. Воспитатель и учитель должны были лишь направлять деятельность учащихся в соответствии с их способностями. Воспитание, писал Д. Дьюи, должно опираться на независимое существование прирождённых способностей; задача воспитания состоит в их развитии, а не в их создании</a:t>
            </a:r>
          </a:p>
        </p:txBody>
      </p:sp>
    </p:spTree>
  </p:cSld>
  <p:clrMapOvr>
    <a:masterClrMapping/>
  </p:clrMapOvr>
  <p:transition>
    <p:pull dir="u"/>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Официальная">
  <a:themeElements>
    <a:clrScheme name="Официальная">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Официальная">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Официальная">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453</TotalTime>
  <Words>1180</Words>
  <Application>Microsoft Office PowerPoint</Application>
  <PresentationFormat>Экран (4:3)</PresentationFormat>
  <Paragraphs>44</Paragraphs>
  <Slides>11</Slides>
  <Notes>0</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12</vt:i4>
      </vt:variant>
      <vt:variant>
        <vt:lpstr>Заголовки слайдов</vt:lpstr>
      </vt:variant>
      <vt:variant>
        <vt:i4>11</vt:i4>
      </vt:variant>
    </vt:vector>
  </HeadingPairs>
  <TitlesOfParts>
    <vt:vector size="28" baseType="lpstr">
      <vt:lpstr>Georgia</vt:lpstr>
      <vt:lpstr>Arial</vt:lpstr>
      <vt:lpstr>Wingdings 2</vt:lpstr>
      <vt:lpstr>Wingdings</vt:lpstr>
      <vt:lpstr>Calibri</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Официальная</vt:lpstr>
      <vt:lpstr>Джон Дьюи</vt:lpstr>
      <vt:lpstr>Биография</vt:lpstr>
      <vt:lpstr>Научная и общественная деятельность</vt:lpstr>
      <vt:lpstr>Слайд 4</vt:lpstr>
      <vt:lpstr>Основные проблемы морали и социальной философии Дьюи: </vt:lpstr>
      <vt:lpstr> </vt:lpstr>
      <vt:lpstr>Педагогические идеи. Прагматизм в педагогике </vt:lpstr>
      <vt:lpstr> Инструментальная педагогика </vt:lpstr>
      <vt:lpstr> Практическое осуществление замыслов Д. Дьюи</vt:lpstr>
      <vt:lpstr>Организация работы в школе </vt:lpstr>
      <vt:lpstr>Педагогические идеи Дьюи в России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Эпилепсия</dc:title>
  <dc:creator>Бударина Валентина</dc:creator>
  <cp:lastModifiedBy>Admin</cp:lastModifiedBy>
  <cp:revision>45</cp:revision>
  <dcterms:created xsi:type="dcterms:W3CDTF">2010-12-07T15:04:37Z</dcterms:created>
  <dcterms:modified xsi:type="dcterms:W3CDTF">2014-05-04T14:48:02Z</dcterms:modified>
</cp:coreProperties>
</file>