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72" r:id="rId12"/>
    <p:sldId id="276" r:id="rId13"/>
    <p:sldId id="273" r:id="rId14"/>
    <p:sldId id="268" r:id="rId15"/>
    <p:sldId id="269" r:id="rId16"/>
    <p:sldId id="270" r:id="rId17"/>
    <p:sldId id="271" r:id="rId18"/>
    <p:sldId id="274" r:id="rId19"/>
    <p:sldId id="277" r:id="rId20"/>
    <p:sldId id="275" r:id="rId21"/>
    <p:sldId id="278" r:id="rId22"/>
    <p:sldId id="279" r:id="rId23"/>
    <p:sldId id="28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iagrams/_rels/data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433068A-C13F-488F-8478-19E16857EE22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2A16D2C-5513-4CA0-A116-FD51E1979503}">
      <dgm:prSet phldrT="[Текст]" phldr="1" custT="1"/>
      <dgm:spPr/>
      <dgm:t>
        <a:bodyPr/>
        <a:lstStyle/>
        <a:p>
          <a:endParaRPr lang="ru-RU" sz="3600" dirty="0"/>
        </a:p>
      </dgm:t>
    </dgm:pt>
    <dgm:pt modelId="{192B7D22-203C-4FDB-AADD-BB24C4051148}" type="parTrans" cxnId="{994FF0E1-8E35-4CDD-B3AF-E1CADB2FF4F1}">
      <dgm:prSet/>
      <dgm:spPr/>
      <dgm:t>
        <a:bodyPr/>
        <a:lstStyle/>
        <a:p>
          <a:endParaRPr lang="ru-RU" sz="3600"/>
        </a:p>
      </dgm:t>
    </dgm:pt>
    <dgm:pt modelId="{7A7145A2-8B0D-4639-8E92-DAC3D9C209FD}" type="sibTrans" cxnId="{994FF0E1-8E35-4CDD-B3AF-E1CADB2FF4F1}">
      <dgm:prSet/>
      <dgm:spPr/>
      <dgm:t>
        <a:bodyPr/>
        <a:lstStyle/>
        <a:p>
          <a:endParaRPr lang="ru-RU" sz="3600"/>
        </a:p>
      </dgm:t>
    </dgm:pt>
    <dgm:pt modelId="{074D5CCD-21FF-4751-ABA4-441AA1B5950D}">
      <dgm:prSet phldrT="[Текст]" custT="1"/>
      <dgm:spPr/>
      <dgm:t>
        <a:bodyPr/>
        <a:lstStyle/>
        <a:p>
          <a:r>
            <a:rPr lang="ru-RU" sz="3600" b="1" i="1" dirty="0" smtClean="0">
              <a:cs typeface="Vrinda" pitchFamily="2" charset="0"/>
            </a:rPr>
            <a:t>либо врожденные особенности индивида, фатально определяющие все будущие достижения субъекта,</a:t>
          </a:r>
          <a:endParaRPr lang="ru-RU" sz="3600" dirty="0"/>
        </a:p>
      </dgm:t>
    </dgm:pt>
    <dgm:pt modelId="{7E557B10-70C2-40B4-8552-68B3E2CD8D39}" type="parTrans" cxnId="{A33984FF-B0CF-4F0D-88BC-39315703DB1A}">
      <dgm:prSet/>
      <dgm:spPr/>
      <dgm:t>
        <a:bodyPr/>
        <a:lstStyle/>
        <a:p>
          <a:endParaRPr lang="ru-RU" sz="3600"/>
        </a:p>
      </dgm:t>
    </dgm:pt>
    <dgm:pt modelId="{A68FC292-288B-4A07-80A7-C0D08EDB030F}" type="sibTrans" cxnId="{A33984FF-B0CF-4F0D-88BC-39315703DB1A}">
      <dgm:prSet/>
      <dgm:spPr/>
      <dgm:t>
        <a:bodyPr/>
        <a:lstStyle/>
        <a:p>
          <a:endParaRPr lang="ru-RU" sz="3600"/>
        </a:p>
      </dgm:t>
    </dgm:pt>
    <dgm:pt modelId="{6F314D1E-7466-4723-82AE-F741AB4B1C9D}">
      <dgm:prSet phldrT="[Текст]" phldr="1" custT="1"/>
      <dgm:spPr/>
      <dgm:t>
        <a:bodyPr/>
        <a:lstStyle/>
        <a:p>
          <a:endParaRPr lang="ru-RU" sz="3600" dirty="0"/>
        </a:p>
      </dgm:t>
    </dgm:pt>
    <dgm:pt modelId="{0627FA8D-D16F-4901-8A52-18A92CDA66C2}" type="parTrans" cxnId="{C35FE2E3-BC0A-46A0-BF29-36042AE4C620}">
      <dgm:prSet/>
      <dgm:spPr/>
      <dgm:t>
        <a:bodyPr/>
        <a:lstStyle/>
        <a:p>
          <a:endParaRPr lang="ru-RU" sz="3600"/>
        </a:p>
      </dgm:t>
    </dgm:pt>
    <dgm:pt modelId="{1814C886-C3E2-4D12-97AB-4FBC3A7EA754}" type="sibTrans" cxnId="{C35FE2E3-BC0A-46A0-BF29-36042AE4C620}">
      <dgm:prSet/>
      <dgm:spPr/>
      <dgm:t>
        <a:bodyPr/>
        <a:lstStyle/>
        <a:p>
          <a:endParaRPr lang="ru-RU" sz="3600"/>
        </a:p>
      </dgm:t>
    </dgm:pt>
    <dgm:pt modelId="{BC91C30B-CC24-4E4B-9AF3-3BDF838F9456}">
      <dgm:prSet phldrT="[Текст]" custT="1"/>
      <dgm:spPr/>
      <dgm:t>
        <a:bodyPr/>
        <a:lstStyle/>
        <a:p>
          <a:r>
            <a:rPr lang="ru-RU" sz="3600" b="1" i="1" dirty="0" smtClean="0">
              <a:cs typeface="Vrinda" pitchFamily="2" charset="0"/>
            </a:rPr>
            <a:t>либо приобретенные им навыки и умения</a:t>
          </a:r>
          <a:endParaRPr lang="ru-RU" sz="3600" b="1" i="1" dirty="0">
            <a:cs typeface="Vrinda" pitchFamily="2" charset="0"/>
          </a:endParaRPr>
        </a:p>
      </dgm:t>
    </dgm:pt>
    <dgm:pt modelId="{C4258F8F-3B44-48BE-8994-D0D38D5D935E}" type="parTrans" cxnId="{E312AC9F-A869-4298-A13C-535BA6368E20}">
      <dgm:prSet/>
      <dgm:spPr/>
      <dgm:t>
        <a:bodyPr/>
        <a:lstStyle/>
        <a:p>
          <a:endParaRPr lang="ru-RU" sz="3600"/>
        </a:p>
      </dgm:t>
    </dgm:pt>
    <dgm:pt modelId="{D6D73492-0442-44B5-9619-5B5B5E6043B2}" type="sibTrans" cxnId="{E312AC9F-A869-4298-A13C-535BA6368E20}">
      <dgm:prSet/>
      <dgm:spPr/>
      <dgm:t>
        <a:bodyPr/>
        <a:lstStyle/>
        <a:p>
          <a:endParaRPr lang="ru-RU" sz="3600"/>
        </a:p>
      </dgm:t>
    </dgm:pt>
    <dgm:pt modelId="{1D8DBE35-8476-42DC-8828-88C39D64D076}" type="pres">
      <dgm:prSet presAssocID="{2433068A-C13F-488F-8478-19E16857EE2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C6EAD1-8255-4A6A-B1AB-05B4510EE66F}" type="pres">
      <dgm:prSet presAssocID="{92A16D2C-5513-4CA0-A116-FD51E1979503}" presName="composite" presStyleCnt="0"/>
      <dgm:spPr/>
    </dgm:pt>
    <dgm:pt modelId="{607A2A16-E0DF-4792-A7D1-8D9F4E026AB5}" type="pres">
      <dgm:prSet presAssocID="{92A16D2C-5513-4CA0-A116-FD51E1979503}" presName="parentText" presStyleLbl="align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F19A02-99F4-4258-B428-49FD39BB4A8B}" type="pres">
      <dgm:prSet presAssocID="{92A16D2C-5513-4CA0-A116-FD51E1979503}" presName="descendantText" presStyleLbl="alignAcc1" presStyleIdx="0" presStyleCnt="2" custScaleY="20576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7BD125-5B2E-4477-BDA0-FC7FD54527CD}" type="pres">
      <dgm:prSet presAssocID="{7A7145A2-8B0D-4639-8E92-DAC3D9C209FD}" presName="sp" presStyleCnt="0"/>
      <dgm:spPr/>
    </dgm:pt>
    <dgm:pt modelId="{D42D2B0C-866D-44B0-90ED-30A4B98189B0}" type="pres">
      <dgm:prSet presAssocID="{6F314D1E-7466-4723-82AE-F741AB4B1C9D}" presName="composite" presStyleCnt="0"/>
      <dgm:spPr/>
    </dgm:pt>
    <dgm:pt modelId="{8DDE1F27-4072-4168-8B0B-B0A00FC4447C}" type="pres">
      <dgm:prSet presAssocID="{6F314D1E-7466-4723-82AE-F741AB4B1C9D}" presName="parentText" presStyleLbl="align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845911-DED6-44BA-A083-570BF69C4C79}" type="pres">
      <dgm:prSet presAssocID="{6F314D1E-7466-4723-82AE-F741AB4B1C9D}" presName="descendantText" presStyleLbl="alignAcc1" presStyleIdx="1" presStyleCnt="2" custScaleY="151196" custLinFactNeighborX="0" custLinFactNeighborY="2851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9F7F6A-DC9B-4952-8DDD-FF2A4BB45714}" type="presOf" srcId="{6F314D1E-7466-4723-82AE-F741AB4B1C9D}" destId="{8DDE1F27-4072-4168-8B0B-B0A00FC4447C}" srcOrd="0" destOrd="0" presId="urn:microsoft.com/office/officeart/2005/8/layout/chevron2"/>
    <dgm:cxn modelId="{EB5F65E8-911D-43A6-97C5-059D6E6D83E3}" type="presOf" srcId="{BC91C30B-CC24-4E4B-9AF3-3BDF838F9456}" destId="{39845911-DED6-44BA-A083-570BF69C4C79}" srcOrd="0" destOrd="0" presId="urn:microsoft.com/office/officeart/2005/8/layout/chevron2"/>
    <dgm:cxn modelId="{C35FE2E3-BC0A-46A0-BF29-36042AE4C620}" srcId="{2433068A-C13F-488F-8478-19E16857EE22}" destId="{6F314D1E-7466-4723-82AE-F741AB4B1C9D}" srcOrd="1" destOrd="0" parTransId="{0627FA8D-D16F-4901-8A52-18A92CDA66C2}" sibTransId="{1814C886-C3E2-4D12-97AB-4FBC3A7EA754}"/>
    <dgm:cxn modelId="{264DE5FD-7A3D-4E42-AC82-229271118382}" type="presOf" srcId="{074D5CCD-21FF-4751-ABA4-441AA1B5950D}" destId="{60F19A02-99F4-4258-B428-49FD39BB4A8B}" srcOrd="0" destOrd="0" presId="urn:microsoft.com/office/officeart/2005/8/layout/chevron2"/>
    <dgm:cxn modelId="{994FF0E1-8E35-4CDD-B3AF-E1CADB2FF4F1}" srcId="{2433068A-C13F-488F-8478-19E16857EE22}" destId="{92A16D2C-5513-4CA0-A116-FD51E1979503}" srcOrd="0" destOrd="0" parTransId="{192B7D22-203C-4FDB-AADD-BB24C4051148}" sibTransId="{7A7145A2-8B0D-4639-8E92-DAC3D9C209FD}"/>
    <dgm:cxn modelId="{E3EEF9C6-0EF5-49AB-A878-34531C3659AA}" type="presOf" srcId="{2433068A-C13F-488F-8478-19E16857EE22}" destId="{1D8DBE35-8476-42DC-8828-88C39D64D076}" srcOrd="0" destOrd="0" presId="urn:microsoft.com/office/officeart/2005/8/layout/chevron2"/>
    <dgm:cxn modelId="{EC60B551-BEFE-4475-8276-1F77933FDF6B}" type="presOf" srcId="{92A16D2C-5513-4CA0-A116-FD51E1979503}" destId="{607A2A16-E0DF-4792-A7D1-8D9F4E026AB5}" srcOrd="0" destOrd="0" presId="urn:microsoft.com/office/officeart/2005/8/layout/chevron2"/>
    <dgm:cxn modelId="{E312AC9F-A869-4298-A13C-535BA6368E20}" srcId="{6F314D1E-7466-4723-82AE-F741AB4B1C9D}" destId="{BC91C30B-CC24-4E4B-9AF3-3BDF838F9456}" srcOrd="0" destOrd="0" parTransId="{C4258F8F-3B44-48BE-8994-D0D38D5D935E}" sibTransId="{D6D73492-0442-44B5-9619-5B5B5E6043B2}"/>
    <dgm:cxn modelId="{A33984FF-B0CF-4F0D-88BC-39315703DB1A}" srcId="{92A16D2C-5513-4CA0-A116-FD51E1979503}" destId="{074D5CCD-21FF-4751-ABA4-441AA1B5950D}" srcOrd="0" destOrd="0" parTransId="{7E557B10-70C2-40B4-8552-68B3E2CD8D39}" sibTransId="{A68FC292-288B-4A07-80A7-C0D08EDB030F}"/>
    <dgm:cxn modelId="{D1458D42-076F-4382-B05C-0727574F8563}" type="presParOf" srcId="{1D8DBE35-8476-42DC-8828-88C39D64D076}" destId="{2DC6EAD1-8255-4A6A-B1AB-05B4510EE66F}" srcOrd="0" destOrd="0" presId="urn:microsoft.com/office/officeart/2005/8/layout/chevron2"/>
    <dgm:cxn modelId="{FD58A1BD-E807-4A77-B270-60DC6760EF56}" type="presParOf" srcId="{2DC6EAD1-8255-4A6A-B1AB-05B4510EE66F}" destId="{607A2A16-E0DF-4792-A7D1-8D9F4E026AB5}" srcOrd="0" destOrd="0" presId="urn:microsoft.com/office/officeart/2005/8/layout/chevron2"/>
    <dgm:cxn modelId="{BBE40BB2-106C-4CDD-A8DC-D7073BD1A60C}" type="presParOf" srcId="{2DC6EAD1-8255-4A6A-B1AB-05B4510EE66F}" destId="{60F19A02-99F4-4258-B428-49FD39BB4A8B}" srcOrd="1" destOrd="0" presId="urn:microsoft.com/office/officeart/2005/8/layout/chevron2"/>
    <dgm:cxn modelId="{4E614B62-6876-441F-8CD4-BBAB51AA2808}" type="presParOf" srcId="{1D8DBE35-8476-42DC-8828-88C39D64D076}" destId="{1A7BD125-5B2E-4477-BDA0-FC7FD54527CD}" srcOrd="1" destOrd="0" presId="urn:microsoft.com/office/officeart/2005/8/layout/chevron2"/>
    <dgm:cxn modelId="{7935AA87-1BD4-457A-8F26-515E3A802055}" type="presParOf" srcId="{1D8DBE35-8476-42DC-8828-88C39D64D076}" destId="{D42D2B0C-866D-44B0-90ED-30A4B98189B0}" srcOrd="2" destOrd="0" presId="urn:microsoft.com/office/officeart/2005/8/layout/chevron2"/>
    <dgm:cxn modelId="{53391F25-AA47-46E2-A010-EF3E0FC92222}" type="presParOf" srcId="{D42D2B0C-866D-44B0-90ED-30A4B98189B0}" destId="{8DDE1F27-4072-4168-8B0B-B0A00FC4447C}" srcOrd="0" destOrd="0" presId="urn:microsoft.com/office/officeart/2005/8/layout/chevron2"/>
    <dgm:cxn modelId="{CF8EC6F6-9C18-4713-8450-F8E9A477255D}" type="presParOf" srcId="{D42D2B0C-866D-44B0-90ED-30A4B98189B0}" destId="{39845911-DED6-44BA-A083-570BF69C4C79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B8C50EC-411A-48E3-A7CF-038B43DA75F8}" type="doc">
      <dgm:prSet loTypeId="urn:microsoft.com/office/officeart/2005/8/layout/process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634A0A0-220B-46B1-A429-576DE5164587}">
      <dgm:prSet phldrT="[Текст]" custT="1"/>
      <dgm:spPr/>
      <dgm:t>
        <a:bodyPr/>
        <a:lstStyle/>
        <a:p>
          <a:r>
            <a:rPr lang="ru-RU" sz="4000" b="1" dirty="0" smtClean="0"/>
            <a:t>задатки</a:t>
          </a:r>
          <a:r>
            <a:rPr lang="ru-RU" sz="4000" dirty="0" smtClean="0"/>
            <a:t> </a:t>
          </a:r>
          <a:r>
            <a:rPr lang="ru-RU" sz="3100" dirty="0" smtClean="0"/>
            <a:t> </a:t>
          </a:r>
          <a:endParaRPr lang="ru-RU" sz="3100" dirty="0"/>
        </a:p>
      </dgm:t>
    </dgm:pt>
    <dgm:pt modelId="{63002245-707A-4691-8D9F-77510F6280E9}" type="parTrans" cxnId="{B70482F2-990B-46E9-AD9C-150EFF47509D}">
      <dgm:prSet/>
      <dgm:spPr/>
      <dgm:t>
        <a:bodyPr/>
        <a:lstStyle/>
        <a:p>
          <a:endParaRPr lang="ru-RU"/>
        </a:p>
      </dgm:t>
    </dgm:pt>
    <dgm:pt modelId="{40641E8A-BAF2-4FBB-A8CE-407AD4049640}" type="sibTrans" cxnId="{B70482F2-990B-46E9-AD9C-150EFF47509D}">
      <dgm:prSet/>
      <dgm:spPr/>
      <dgm:t>
        <a:bodyPr/>
        <a:lstStyle/>
        <a:p>
          <a:endParaRPr lang="ru-RU"/>
        </a:p>
      </dgm:t>
    </dgm:pt>
    <dgm:pt modelId="{C7772AC6-FDA6-421F-A625-9510A03DCF41}">
      <dgm:prSet phldrT="[Текст]" custT="1"/>
      <dgm:spPr/>
      <dgm:t>
        <a:bodyPr/>
        <a:lstStyle/>
        <a:p>
          <a:r>
            <a:rPr lang="ru-RU" sz="3200" b="1" dirty="0" smtClean="0"/>
            <a:t>это предпосылки развития способностей, но они не являются неразвитыми, потенциальными способностями.</a:t>
          </a:r>
          <a:endParaRPr lang="ru-RU" sz="3200" b="1" dirty="0"/>
        </a:p>
      </dgm:t>
    </dgm:pt>
    <dgm:pt modelId="{7F232F93-A88D-4688-BF1B-FE83DBF8EAAD}" type="parTrans" cxnId="{70568A9A-A8C8-4548-9696-B402CE2D0CB9}">
      <dgm:prSet/>
      <dgm:spPr/>
      <dgm:t>
        <a:bodyPr/>
        <a:lstStyle/>
        <a:p>
          <a:endParaRPr lang="ru-RU"/>
        </a:p>
      </dgm:t>
    </dgm:pt>
    <dgm:pt modelId="{B0861C31-F0AD-4983-A3E9-5B1322693AA8}" type="sibTrans" cxnId="{70568A9A-A8C8-4548-9696-B402CE2D0CB9}">
      <dgm:prSet/>
      <dgm:spPr/>
      <dgm:t>
        <a:bodyPr/>
        <a:lstStyle/>
        <a:p>
          <a:endParaRPr lang="ru-RU"/>
        </a:p>
      </dgm:t>
    </dgm:pt>
    <dgm:pt modelId="{BC203CC1-ABF8-4294-998A-3779F76ED315}">
      <dgm:prSet custT="1"/>
      <dgm:spPr/>
      <dgm:t>
        <a:bodyPr/>
        <a:lstStyle/>
        <a:p>
          <a:r>
            <a:rPr lang="ru-RU" sz="4800" b="1" dirty="0" smtClean="0"/>
            <a:t>Соотношение способностей и задатков</a:t>
          </a:r>
          <a:endParaRPr lang="ru-RU" sz="4800" dirty="0"/>
        </a:p>
      </dgm:t>
    </dgm:pt>
    <dgm:pt modelId="{76AD7114-3143-4035-A25E-8847FE1E5E76}" type="parTrans" cxnId="{058DC03D-CEC3-4475-AE17-CDE778A6995E}">
      <dgm:prSet/>
      <dgm:spPr/>
      <dgm:t>
        <a:bodyPr/>
        <a:lstStyle/>
        <a:p>
          <a:endParaRPr lang="ru-RU"/>
        </a:p>
      </dgm:t>
    </dgm:pt>
    <dgm:pt modelId="{0F0B4375-88A5-4FB7-BF68-F77D004B85B0}" type="sibTrans" cxnId="{058DC03D-CEC3-4475-AE17-CDE778A6995E}">
      <dgm:prSet/>
      <dgm:spPr/>
      <dgm:t>
        <a:bodyPr/>
        <a:lstStyle/>
        <a:p>
          <a:endParaRPr lang="ru-RU"/>
        </a:p>
      </dgm:t>
    </dgm:pt>
    <dgm:pt modelId="{846711BD-AA2C-49FA-90EB-2EA14426F241}">
      <dgm:prSet custT="1"/>
      <dgm:spPr/>
      <dgm:t>
        <a:bodyPr/>
        <a:lstStyle/>
        <a:p>
          <a:r>
            <a:rPr lang="ru-RU" sz="3600" b="1" dirty="0" smtClean="0"/>
            <a:t>развиваются на основе задатков, они все же не являются их функцией;</a:t>
          </a:r>
          <a:endParaRPr lang="ru-RU" sz="3600" b="1" dirty="0"/>
        </a:p>
      </dgm:t>
    </dgm:pt>
    <dgm:pt modelId="{783D7731-AAD5-43DC-A47C-D98C83642AC3}" type="parTrans" cxnId="{707BDC26-8A3D-4EBB-A5C2-26B6401CA1BF}">
      <dgm:prSet/>
      <dgm:spPr/>
      <dgm:t>
        <a:bodyPr/>
        <a:lstStyle/>
        <a:p>
          <a:endParaRPr lang="ru-RU"/>
        </a:p>
      </dgm:t>
    </dgm:pt>
    <dgm:pt modelId="{F3EBAE7B-DFB9-4B15-B3BD-4905622F1A83}" type="sibTrans" cxnId="{707BDC26-8A3D-4EBB-A5C2-26B6401CA1BF}">
      <dgm:prSet/>
      <dgm:spPr/>
      <dgm:t>
        <a:bodyPr/>
        <a:lstStyle/>
        <a:p>
          <a:endParaRPr lang="ru-RU"/>
        </a:p>
      </dgm:t>
    </dgm:pt>
    <dgm:pt modelId="{6846348E-AFA5-41FE-8340-B0D8F567CAEF}">
      <dgm:prSet phldrT="[Текст]" custT="1"/>
      <dgm:spPr/>
      <dgm:t>
        <a:bodyPr/>
        <a:lstStyle/>
        <a:p>
          <a:r>
            <a:rPr lang="ru-RU" sz="4000" b="1" dirty="0" smtClean="0"/>
            <a:t>способности</a:t>
          </a:r>
          <a:r>
            <a:rPr lang="ru-RU" sz="3100" dirty="0" smtClean="0"/>
            <a:t> </a:t>
          </a:r>
          <a:endParaRPr lang="ru-RU" sz="3100" dirty="0"/>
        </a:p>
      </dgm:t>
    </dgm:pt>
    <dgm:pt modelId="{27C3CB1F-6357-4611-BFA2-F19D26907DB4}" type="sibTrans" cxnId="{105BC2B6-2F20-40E8-BCB7-B3110DCC08B9}">
      <dgm:prSet/>
      <dgm:spPr/>
      <dgm:t>
        <a:bodyPr/>
        <a:lstStyle/>
        <a:p>
          <a:endParaRPr lang="ru-RU"/>
        </a:p>
      </dgm:t>
    </dgm:pt>
    <dgm:pt modelId="{B4F9A605-62C9-4AEF-A437-399A14A0DBFA}" type="parTrans" cxnId="{105BC2B6-2F20-40E8-BCB7-B3110DCC08B9}">
      <dgm:prSet/>
      <dgm:spPr/>
      <dgm:t>
        <a:bodyPr/>
        <a:lstStyle/>
        <a:p>
          <a:endParaRPr lang="ru-RU"/>
        </a:p>
      </dgm:t>
    </dgm:pt>
    <dgm:pt modelId="{CD62ABFB-F5ED-4174-B381-9F2C55E0531F}" type="pres">
      <dgm:prSet presAssocID="{FB8C50EC-411A-48E3-A7CF-038B43DA75F8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17C120-5B09-4F7C-A7AB-491E86C5416A}" type="pres">
      <dgm:prSet presAssocID="{A634A0A0-220B-46B1-A429-576DE5164587}" presName="boxAndChildren" presStyleCnt="0"/>
      <dgm:spPr/>
    </dgm:pt>
    <dgm:pt modelId="{5E83AAD0-96B7-4C3C-BBCD-CA22FB6D3A54}" type="pres">
      <dgm:prSet presAssocID="{A634A0A0-220B-46B1-A429-576DE5164587}" presName="parentTextBox" presStyleLbl="node1" presStyleIdx="0" presStyleCnt="3"/>
      <dgm:spPr/>
      <dgm:t>
        <a:bodyPr/>
        <a:lstStyle/>
        <a:p>
          <a:endParaRPr lang="ru-RU"/>
        </a:p>
      </dgm:t>
    </dgm:pt>
    <dgm:pt modelId="{8FA64CC5-D5B8-4D93-80E0-B91319099CE7}" type="pres">
      <dgm:prSet presAssocID="{A634A0A0-220B-46B1-A429-576DE5164587}" presName="entireBox" presStyleLbl="node1" presStyleIdx="0" presStyleCnt="3" custScaleY="165980"/>
      <dgm:spPr/>
      <dgm:t>
        <a:bodyPr/>
        <a:lstStyle/>
        <a:p>
          <a:endParaRPr lang="ru-RU"/>
        </a:p>
      </dgm:t>
    </dgm:pt>
    <dgm:pt modelId="{7BBB84DC-7408-448B-ACEC-72A12DFAC6E5}" type="pres">
      <dgm:prSet presAssocID="{A634A0A0-220B-46B1-A429-576DE5164587}" presName="descendantBox" presStyleCnt="0"/>
      <dgm:spPr/>
    </dgm:pt>
    <dgm:pt modelId="{BD510ADD-FB02-40F6-BC40-5F8FC7764D96}" type="pres">
      <dgm:prSet presAssocID="{C7772AC6-FDA6-421F-A625-9510A03DCF41}" presName="childTextBox" presStyleLbl="fgAccFollowNode1" presStyleIdx="0" presStyleCnt="2" custFlipVert="0" custScaleY="1917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518F68-A584-4C58-9DD1-A159E94FD8C1}" type="pres">
      <dgm:prSet presAssocID="{27C3CB1F-6357-4611-BFA2-F19D26907DB4}" presName="sp" presStyleCnt="0"/>
      <dgm:spPr/>
    </dgm:pt>
    <dgm:pt modelId="{9D6014C1-5F76-4FF0-BF61-8B9F052BB070}" type="pres">
      <dgm:prSet presAssocID="{6846348E-AFA5-41FE-8340-B0D8F567CAEF}" presName="arrowAndChildren" presStyleCnt="0"/>
      <dgm:spPr/>
    </dgm:pt>
    <dgm:pt modelId="{150F22D2-D98A-4BC7-8C5D-5D62EC64D4C6}" type="pres">
      <dgm:prSet presAssocID="{6846348E-AFA5-41FE-8340-B0D8F567CAEF}" presName="parentTextArrow" presStyleLbl="node1" presStyleIdx="0" presStyleCnt="3"/>
      <dgm:spPr/>
      <dgm:t>
        <a:bodyPr/>
        <a:lstStyle/>
        <a:p>
          <a:endParaRPr lang="ru-RU"/>
        </a:p>
      </dgm:t>
    </dgm:pt>
    <dgm:pt modelId="{02D7FA39-A2FC-45D9-9F1E-2A488707BABD}" type="pres">
      <dgm:prSet presAssocID="{6846348E-AFA5-41FE-8340-B0D8F567CAEF}" presName="arrow" presStyleLbl="node1" presStyleIdx="1" presStyleCnt="3" custScaleY="129699"/>
      <dgm:spPr/>
      <dgm:t>
        <a:bodyPr/>
        <a:lstStyle/>
        <a:p>
          <a:endParaRPr lang="ru-RU"/>
        </a:p>
      </dgm:t>
    </dgm:pt>
    <dgm:pt modelId="{DEC93468-026A-419D-AA87-D57EFF222ACE}" type="pres">
      <dgm:prSet presAssocID="{6846348E-AFA5-41FE-8340-B0D8F567CAEF}" presName="descendantArrow" presStyleCnt="0"/>
      <dgm:spPr/>
    </dgm:pt>
    <dgm:pt modelId="{8AC377E0-CF26-4401-A733-CE7209CD3598}" type="pres">
      <dgm:prSet presAssocID="{846711BD-AA2C-49FA-90EB-2EA14426F241}" presName="childTextArrow" presStyleLbl="fgAccFollowNode1" presStyleIdx="1" presStyleCnt="2" custScaleY="1784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C09811-581F-4BBE-B4C5-792264CEC118}" type="pres">
      <dgm:prSet presAssocID="{0F0B4375-88A5-4FB7-BF68-F77D004B85B0}" presName="sp" presStyleCnt="0"/>
      <dgm:spPr/>
    </dgm:pt>
    <dgm:pt modelId="{C8EE97AE-3AE6-4F89-92C3-11A04AE543FA}" type="pres">
      <dgm:prSet presAssocID="{BC203CC1-ABF8-4294-998A-3779F76ED315}" presName="arrowAndChildren" presStyleCnt="0"/>
      <dgm:spPr/>
    </dgm:pt>
    <dgm:pt modelId="{F6E75C49-982B-4504-BE1B-55E9071EC7EE}" type="pres">
      <dgm:prSet presAssocID="{BC203CC1-ABF8-4294-998A-3779F76ED315}" presName="parentTextArrow" presStyleLbl="node1" presStyleIdx="2" presStyleCnt="3"/>
      <dgm:spPr/>
      <dgm:t>
        <a:bodyPr/>
        <a:lstStyle/>
        <a:p>
          <a:endParaRPr lang="ru-RU"/>
        </a:p>
      </dgm:t>
    </dgm:pt>
  </dgm:ptLst>
  <dgm:cxnLst>
    <dgm:cxn modelId="{BF0812BF-87EA-4F1E-B85B-41B5C313895D}" type="presOf" srcId="{6846348E-AFA5-41FE-8340-B0D8F567CAEF}" destId="{02D7FA39-A2FC-45D9-9F1E-2A488707BABD}" srcOrd="1" destOrd="0" presId="urn:microsoft.com/office/officeart/2005/8/layout/process4"/>
    <dgm:cxn modelId="{058DC03D-CEC3-4475-AE17-CDE778A6995E}" srcId="{FB8C50EC-411A-48E3-A7CF-038B43DA75F8}" destId="{BC203CC1-ABF8-4294-998A-3779F76ED315}" srcOrd="0" destOrd="0" parTransId="{76AD7114-3143-4035-A25E-8847FE1E5E76}" sibTransId="{0F0B4375-88A5-4FB7-BF68-F77D004B85B0}"/>
    <dgm:cxn modelId="{707BDC26-8A3D-4EBB-A5C2-26B6401CA1BF}" srcId="{6846348E-AFA5-41FE-8340-B0D8F567CAEF}" destId="{846711BD-AA2C-49FA-90EB-2EA14426F241}" srcOrd="0" destOrd="0" parTransId="{783D7731-AAD5-43DC-A47C-D98C83642AC3}" sibTransId="{F3EBAE7B-DFB9-4B15-B3BD-4905622F1A83}"/>
    <dgm:cxn modelId="{A379962A-9EB6-4153-BA7B-3725FC5ED7C8}" type="presOf" srcId="{BC203CC1-ABF8-4294-998A-3779F76ED315}" destId="{F6E75C49-982B-4504-BE1B-55E9071EC7EE}" srcOrd="0" destOrd="0" presId="urn:microsoft.com/office/officeart/2005/8/layout/process4"/>
    <dgm:cxn modelId="{16A13F51-0203-4829-A64B-48482460ED5D}" type="presOf" srcId="{A634A0A0-220B-46B1-A429-576DE5164587}" destId="{5E83AAD0-96B7-4C3C-BBCD-CA22FB6D3A54}" srcOrd="0" destOrd="0" presId="urn:microsoft.com/office/officeart/2005/8/layout/process4"/>
    <dgm:cxn modelId="{19D4A919-BDF7-44E5-85F1-D471575D7723}" type="presOf" srcId="{A634A0A0-220B-46B1-A429-576DE5164587}" destId="{8FA64CC5-D5B8-4D93-80E0-B91319099CE7}" srcOrd="1" destOrd="0" presId="urn:microsoft.com/office/officeart/2005/8/layout/process4"/>
    <dgm:cxn modelId="{FE95FB7A-8BC8-428C-8135-9E58E5908A98}" type="presOf" srcId="{6846348E-AFA5-41FE-8340-B0D8F567CAEF}" destId="{150F22D2-D98A-4BC7-8C5D-5D62EC64D4C6}" srcOrd="0" destOrd="0" presId="urn:microsoft.com/office/officeart/2005/8/layout/process4"/>
    <dgm:cxn modelId="{DF29B994-8FEE-41EC-96BF-A2499744B2D5}" type="presOf" srcId="{C7772AC6-FDA6-421F-A625-9510A03DCF41}" destId="{BD510ADD-FB02-40F6-BC40-5F8FC7764D96}" srcOrd="0" destOrd="0" presId="urn:microsoft.com/office/officeart/2005/8/layout/process4"/>
    <dgm:cxn modelId="{B70482F2-990B-46E9-AD9C-150EFF47509D}" srcId="{FB8C50EC-411A-48E3-A7CF-038B43DA75F8}" destId="{A634A0A0-220B-46B1-A429-576DE5164587}" srcOrd="2" destOrd="0" parTransId="{63002245-707A-4691-8D9F-77510F6280E9}" sibTransId="{40641E8A-BAF2-4FBB-A8CE-407AD4049640}"/>
    <dgm:cxn modelId="{785B94A1-7805-4C8F-8B0B-C7792BF354F0}" type="presOf" srcId="{846711BD-AA2C-49FA-90EB-2EA14426F241}" destId="{8AC377E0-CF26-4401-A733-CE7209CD3598}" srcOrd="0" destOrd="0" presId="urn:microsoft.com/office/officeart/2005/8/layout/process4"/>
    <dgm:cxn modelId="{70568A9A-A8C8-4548-9696-B402CE2D0CB9}" srcId="{A634A0A0-220B-46B1-A429-576DE5164587}" destId="{C7772AC6-FDA6-421F-A625-9510A03DCF41}" srcOrd="0" destOrd="0" parTransId="{7F232F93-A88D-4688-BF1B-FE83DBF8EAAD}" sibTransId="{B0861C31-F0AD-4983-A3E9-5B1322693AA8}"/>
    <dgm:cxn modelId="{105BC2B6-2F20-40E8-BCB7-B3110DCC08B9}" srcId="{FB8C50EC-411A-48E3-A7CF-038B43DA75F8}" destId="{6846348E-AFA5-41FE-8340-B0D8F567CAEF}" srcOrd="1" destOrd="0" parTransId="{B4F9A605-62C9-4AEF-A437-399A14A0DBFA}" sibTransId="{27C3CB1F-6357-4611-BFA2-F19D26907DB4}"/>
    <dgm:cxn modelId="{4EDA02DB-8E46-4AC5-8389-117ABF2D5DCF}" type="presOf" srcId="{FB8C50EC-411A-48E3-A7CF-038B43DA75F8}" destId="{CD62ABFB-F5ED-4174-B381-9F2C55E0531F}" srcOrd="0" destOrd="0" presId="urn:microsoft.com/office/officeart/2005/8/layout/process4"/>
    <dgm:cxn modelId="{0F580B73-F0E7-4117-9273-AE9BC03BBC56}" type="presParOf" srcId="{CD62ABFB-F5ED-4174-B381-9F2C55E0531F}" destId="{4A17C120-5B09-4F7C-A7AB-491E86C5416A}" srcOrd="0" destOrd="0" presId="urn:microsoft.com/office/officeart/2005/8/layout/process4"/>
    <dgm:cxn modelId="{BFBC5D88-9D1B-4208-A8D6-DC0EB4FCF4E5}" type="presParOf" srcId="{4A17C120-5B09-4F7C-A7AB-491E86C5416A}" destId="{5E83AAD0-96B7-4C3C-BBCD-CA22FB6D3A54}" srcOrd="0" destOrd="0" presId="urn:microsoft.com/office/officeart/2005/8/layout/process4"/>
    <dgm:cxn modelId="{3EEF747C-C718-4FFB-B55C-1D8E382785F6}" type="presParOf" srcId="{4A17C120-5B09-4F7C-A7AB-491E86C5416A}" destId="{8FA64CC5-D5B8-4D93-80E0-B91319099CE7}" srcOrd="1" destOrd="0" presId="urn:microsoft.com/office/officeart/2005/8/layout/process4"/>
    <dgm:cxn modelId="{00A653E1-87F8-4896-AA6F-AA0BDBA55377}" type="presParOf" srcId="{4A17C120-5B09-4F7C-A7AB-491E86C5416A}" destId="{7BBB84DC-7408-448B-ACEC-72A12DFAC6E5}" srcOrd="2" destOrd="0" presId="urn:microsoft.com/office/officeart/2005/8/layout/process4"/>
    <dgm:cxn modelId="{8DA7CBED-2B65-4158-BE48-2F6787B63695}" type="presParOf" srcId="{7BBB84DC-7408-448B-ACEC-72A12DFAC6E5}" destId="{BD510ADD-FB02-40F6-BC40-5F8FC7764D96}" srcOrd="0" destOrd="0" presId="urn:microsoft.com/office/officeart/2005/8/layout/process4"/>
    <dgm:cxn modelId="{9E2B2611-EABF-42BD-B9EA-8B98DA3F6331}" type="presParOf" srcId="{CD62ABFB-F5ED-4174-B381-9F2C55E0531F}" destId="{F7518F68-A584-4C58-9DD1-A159E94FD8C1}" srcOrd="1" destOrd="0" presId="urn:microsoft.com/office/officeart/2005/8/layout/process4"/>
    <dgm:cxn modelId="{38D0B82D-6E93-4E67-AD72-C1AA7CF3B09E}" type="presParOf" srcId="{CD62ABFB-F5ED-4174-B381-9F2C55E0531F}" destId="{9D6014C1-5F76-4FF0-BF61-8B9F052BB070}" srcOrd="2" destOrd="0" presId="urn:microsoft.com/office/officeart/2005/8/layout/process4"/>
    <dgm:cxn modelId="{B1E281A0-ED87-4AEC-AF2B-B8D427722AC3}" type="presParOf" srcId="{9D6014C1-5F76-4FF0-BF61-8B9F052BB070}" destId="{150F22D2-D98A-4BC7-8C5D-5D62EC64D4C6}" srcOrd="0" destOrd="0" presId="urn:microsoft.com/office/officeart/2005/8/layout/process4"/>
    <dgm:cxn modelId="{64746AA4-32C3-4C4A-A4C7-9DFAFA219B09}" type="presParOf" srcId="{9D6014C1-5F76-4FF0-BF61-8B9F052BB070}" destId="{02D7FA39-A2FC-45D9-9F1E-2A488707BABD}" srcOrd="1" destOrd="0" presId="urn:microsoft.com/office/officeart/2005/8/layout/process4"/>
    <dgm:cxn modelId="{B4B661D6-E840-4CD5-8CFC-2C9AFE830625}" type="presParOf" srcId="{9D6014C1-5F76-4FF0-BF61-8B9F052BB070}" destId="{DEC93468-026A-419D-AA87-D57EFF222ACE}" srcOrd="2" destOrd="0" presId="urn:microsoft.com/office/officeart/2005/8/layout/process4"/>
    <dgm:cxn modelId="{5A609E6C-7489-45E8-AF23-E2CCE24362B7}" type="presParOf" srcId="{DEC93468-026A-419D-AA87-D57EFF222ACE}" destId="{8AC377E0-CF26-4401-A733-CE7209CD3598}" srcOrd="0" destOrd="0" presId="urn:microsoft.com/office/officeart/2005/8/layout/process4"/>
    <dgm:cxn modelId="{2D1492CC-8D9A-4B7D-BA0C-A3EA6B55DAD6}" type="presParOf" srcId="{CD62ABFB-F5ED-4174-B381-9F2C55E0531F}" destId="{F9C09811-581F-4BBE-B4C5-792264CEC118}" srcOrd="3" destOrd="0" presId="urn:microsoft.com/office/officeart/2005/8/layout/process4"/>
    <dgm:cxn modelId="{394F3BD9-FE2D-47C4-933F-DF0FAE78C7FE}" type="presParOf" srcId="{CD62ABFB-F5ED-4174-B381-9F2C55E0531F}" destId="{C8EE97AE-3AE6-4F89-92C3-11A04AE543FA}" srcOrd="4" destOrd="0" presId="urn:microsoft.com/office/officeart/2005/8/layout/process4"/>
    <dgm:cxn modelId="{E841D4C8-EEB2-4CA4-A42A-A29BE6AA6023}" type="presParOf" srcId="{C8EE97AE-3AE6-4F89-92C3-11A04AE543FA}" destId="{F6E75C49-982B-4504-BE1B-55E9071EC7EE}" srcOrd="0" destOrd="0" presId="urn:microsoft.com/office/officeart/2005/8/layout/process4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2A49D7A-FD14-4DA7-9164-E74E4667B96F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5C306338-EF9A-4970-99F8-07D7D9AD026D}">
      <dgm:prSet phldrT="[Текст]" custT="1"/>
      <dgm:spPr/>
      <dgm:t>
        <a:bodyPr/>
        <a:lstStyle/>
        <a:p>
          <a:pPr rtl="0"/>
          <a:r>
            <a: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                </a:t>
          </a:r>
          <a:r>
            <a:rPr kumimoji="0" lang="ru-RU" sz="54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Классифицикация</a:t>
          </a:r>
          <a:r>
            <a:rPr kumimoji="0" lang="ru-RU" sz="5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          специальных способностей:</a:t>
          </a:r>
          <a:endParaRPr lang="ru-RU" sz="5400" dirty="0"/>
        </a:p>
      </dgm:t>
    </dgm:pt>
    <dgm:pt modelId="{C9AB8978-6935-4BC8-9D5C-2A247FDF86FC}" type="parTrans" cxnId="{23EE2376-B95B-48B1-87AD-2C8CF35A80E2}">
      <dgm:prSet/>
      <dgm:spPr/>
      <dgm:t>
        <a:bodyPr/>
        <a:lstStyle/>
        <a:p>
          <a:endParaRPr lang="ru-RU"/>
        </a:p>
      </dgm:t>
    </dgm:pt>
    <dgm:pt modelId="{2BE6CA53-0A04-4A13-B618-F37E1A83EC74}" type="sibTrans" cxnId="{23EE2376-B95B-48B1-87AD-2C8CF35A80E2}">
      <dgm:prSet/>
      <dgm:spPr/>
      <dgm:t>
        <a:bodyPr/>
        <a:lstStyle/>
        <a:p>
          <a:endParaRPr lang="ru-RU"/>
        </a:p>
      </dgm:t>
    </dgm:pt>
    <dgm:pt modelId="{AC466D55-B130-422A-A61B-B4EA7A2D16C7}">
      <dgm:prSet phldrT="[Текст]" custT="1"/>
      <dgm:spPr/>
      <dgm:t>
        <a:bodyPr/>
        <a:lstStyle/>
        <a:p>
          <a:r>
            <a:rPr kumimoji="0" lang="ru-RU" sz="3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        1. По видам психических функций (моторные, сенсорные),</a:t>
          </a:r>
          <a:endParaRPr lang="ru-RU" sz="3600" b="1" i="1" dirty="0"/>
        </a:p>
      </dgm:t>
    </dgm:pt>
    <dgm:pt modelId="{D29BD78B-CD36-48FD-B2B9-2CE5A83441A0}" type="parTrans" cxnId="{C95889D5-C2E9-450D-97BA-B83259F79C01}">
      <dgm:prSet/>
      <dgm:spPr/>
      <dgm:t>
        <a:bodyPr/>
        <a:lstStyle/>
        <a:p>
          <a:endParaRPr lang="ru-RU"/>
        </a:p>
      </dgm:t>
    </dgm:pt>
    <dgm:pt modelId="{D57B5D6A-DD56-4295-A17D-92A68873BAFE}" type="sibTrans" cxnId="{C95889D5-C2E9-450D-97BA-B83259F79C01}">
      <dgm:prSet/>
      <dgm:spPr/>
      <dgm:t>
        <a:bodyPr/>
        <a:lstStyle/>
        <a:p>
          <a:endParaRPr lang="ru-RU"/>
        </a:p>
      </dgm:t>
    </dgm:pt>
    <dgm:pt modelId="{1728B0EE-BEEA-4269-8086-61469CA65DE5}">
      <dgm:prSet phldrT="[Текст]" custT="1"/>
      <dgm:spPr/>
      <dgm:t>
        <a:bodyPr/>
        <a:lstStyle/>
        <a:p>
          <a:r>
            <a:rPr lang="ru-RU" sz="2800" b="1" i="1" dirty="0" smtClean="0">
              <a:solidFill>
                <a:schemeClr val="tx1"/>
              </a:solidFill>
            </a:rPr>
            <a:t>           2. П</a:t>
          </a:r>
          <a:r>
            <a:rPr kumimoji="0" lang="ru-RU" sz="2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о видам деятельности (технические и                  профессионализированные: конторские,      артистические, художественные и пр.).</a:t>
          </a:r>
          <a:endParaRPr lang="ru-RU" sz="2800" b="1" i="1" dirty="0"/>
        </a:p>
      </dgm:t>
    </dgm:pt>
    <dgm:pt modelId="{E6CA18EB-2F34-4706-B549-585C5B44F521}" type="parTrans" cxnId="{A7B29E3F-8934-410A-99F4-9D886BA118A0}">
      <dgm:prSet/>
      <dgm:spPr/>
      <dgm:t>
        <a:bodyPr/>
        <a:lstStyle/>
        <a:p>
          <a:endParaRPr lang="ru-RU"/>
        </a:p>
      </dgm:t>
    </dgm:pt>
    <dgm:pt modelId="{4E006A76-EB60-40FD-8E65-617C20A466AE}" type="sibTrans" cxnId="{A7B29E3F-8934-410A-99F4-9D886BA118A0}">
      <dgm:prSet/>
      <dgm:spPr/>
      <dgm:t>
        <a:bodyPr/>
        <a:lstStyle/>
        <a:p>
          <a:endParaRPr lang="ru-RU"/>
        </a:p>
      </dgm:t>
    </dgm:pt>
    <dgm:pt modelId="{7D058CD8-F969-42F8-9478-3E4FF66BCF49}" type="pres">
      <dgm:prSet presAssocID="{E2A49D7A-FD14-4DA7-9164-E74E4667B96F}" presName="linearFlow" presStyleCnt="0">
        <dgm:presLayoutVars>
          <dgm:dir/>
          <dgm:resizeHandles val="exact"/>
        </dgm:presLayoutVars>
      </dgm:prSet>
      <dgm:spPr/>
    </dgm:pt>
    <dgm:pt modelId="{795BD21C-91BA-4A77-AA2E-F868C819E989}" type="pres">
      <dgm:prSet presAssocID="{5C306338-EF9A-4970-99F8-07D7D9AD026D}" presName="composite" presStyleCnt="0"/>
      <dgm:spPr/>
    </dgm:pt>
    <dgm:pt modelId="{34421B77-112D-4A83-9A5C-E4A510D07988}" type="pres">
      <dgm:prSet presAssocID="{5C306338-EF9A-4970-99F8-07D7D9AD026D}" presName="imgShp" presStyleLbl="fgImgPlace1" presStyleIdx="0" presStyleCnt="3" custScaleX="208522" custScaleY="224745" custLinFactNeighborX="-38159" custLinFactNeighborY="318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D0AC6674-8C52-41FE-855F-0C6CFE0625AB}" type="pres">
      <dgm:prSet presAssocID="{5C306338-EF9A-4970-99F8-07D7D9AD026D}" presName="txShp" presStyleLbl="node1" presStyleIdx="0" presStyleCnt="3" custScaleX="150376" custScaleY="3111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97CB43-540D-40F0-91A4-A2396FDE5FCF}" type="pres">
      <dgm:prSet presAssocID="{2BE6CA53-0A04-4A13-B618-F37E1A83EC74}" presName="spacing" presStyleCnt="0"/>
      <dgm:spPr/>
    </dgm:pt>
    <dgm:pt modelId="{D01544BB-C480-4CCB-876C-F9A93ABF5C9F}" type="pres">
      <dgm:prSet presAssocID="{AC466D55-B130-422A-A61B-B4EA7A2D16C7}" presName="composite" presStyleCnt="0"/>
      <dgm:spPr/>
    </dgm:pt>
    <dgm:pt modelId="{66E095B5-42EB-4779-AECB-DF411B135783}" type="pres">
      <dgm:prSet presAssocID="{AC466D55-B130-422A-A61B-B4EA7A2D16C7}" presName="imgShp" presStyleLbl="fgImgPlace1" presStyleIdx="1" presStyleCnt="3" custScaleX="117692" custScaleY="113118" custLinFactNeighborX="-52217" custLinFactNeighborY="167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836D665-6E6F-4036-B893-734006073889}" type="pres">
      <dgm:prSet presAssocID="{AC466D55-B130-422A-A61B-B4EA7A2D16C7}" presName="txShp" presStyleLbl="node1" presStyleIdx="1" presStyleCnt="3" custScaleX="147911" custScaleY="1331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CA2EDA-4993-4364-8EA1-DDAB785AFB8C}" type="pres">
      <dgm:prSet presAssocID="{D57B5D6A-DD56-4295-A17D-92A68873BAFE}" presName="spacing" presStyleCnt="0"/>
      <dgm:spPr/>
    </dgm:pt>
    <dgm:pt modelId="{B17BDE3D-F4FA-4213-88BD-37CC1E26AA3A}" type="pres">
      <dgm:prSet presAssocID="{1728B0EE-BEEA-4269-8086-61469CA65DE5}" presName="composite" presStyleCnt="0"/>
      <dgm:spPr/>
    </dgm:pt>
    <dgm:pt modelId="{B164E623-213E-4CB2-8536-D10F1B5A70B7}" type="pres">
      <dgm:prSet presAssocID="{1728B0EE-BEEA-4269-8086-61469CA65DE5}" presName="imgShp" presStyleLbl="fgImgPlace1" presStyleIdx="2" presStyleCnt="3" custScaleX="109688" custScaleY="115444" custLinFactNeighborX="-56219" custLinFactNeighborY="-4926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7215BDF-613D-42A8-B370-3552C5C099FB}" type="pres">
      <dgm:prSet presAssocID="{1728B0EE-BEEA-4269-8086-61469CA65DE5}" presName="txShp" presStyleLbl="node1" presStyleIdx="2" presStyleCnt="3" custScaleX="147911" custScaleY="133469" custLinFactNeighborX="-1232" custLinFactNeighborY="1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7B29E3F-8934-410A-99F4-9D886BA118A0}" srcId="{E2A49D7A-FD14-4DA7-9164-E74E4667B96F}" destId="{1728B0EE-BEEA-4269-8086-61469CA65DE5}" srcOrd="2" destOrd="0" parTransId="{E6CA18EB-2F34-4706-B549-585C5B44F521}" sibTransId="{4E006A76-EB60-40FD-8E65-617C20A466AE}"/>
    <dgm:cxn modelId="{58A76887-E0ED-4C61-A206-74B8B6356849}" type="presOf" srcId="{5C306338-EF9A-4970-99F8-07D7D9AD026D}" destId="{D0AC6674-8C52-41FE-855F-0C6CFE0625AB}" srcOrd="0" destOrd="0" presId="urn:microsoft.com/office/officeart/2005/8/layout/vList3"/>
    <dgm:cxn modelId="{79545322-BE20-4049-BA7D-50682201E936}" type="presOf" srcId="{1728B0EE-BEEA-4269-8086-61469CA65DE5}" destId="{87215BDF-613D-42A8-B370-3552C5C099FB}" srcOrd="0" destOrd="0" presId="urn:microsoft.com/office/officeart/2005/8/layout/vList3"/>
    <dgm:cxn modelId="{C95889D5-C2E9-450D-97BA-B83259F79C01}" srcId="{E2A49D7A-FD14-4DA7-9164-E74E4667B96F}" destId="{AC466D55-B130-422A-A61B-B4EA7A2D16C7}" srcOrd="1" destOrd="0" parTransId="{D29BD78B-CD36-48FD-B2B9-2CE5A83441A0}" sibTransId="{D57B5D6A-DD56-4295-A17D-92A68873BAFE}"/>
    <dgm:cxn modelId="{FCA6CDD1-1545-4F5F-BD46-FB316826F47A}" type="presOf" srcId="{AC466D55-B130-422A-A61B-B4EA7A2D16C7}" destId="{9836D665-6E6F-4036-B893-734006073889}" srcOrd="0" destOrd="0" presId="urn:microsoft.com/office/officeart/2005/8/layout/vList3"/>
    <dgm:cxn modelId="{BD7348AB-CE23-4DD8-AB2F-9D06A81B1629}" type="presOf" srcId="{E2A49D7A-FD14-4DA7-9164-E74E4667B96F}" destId="{7D058CD8-F969-42F8-9478-3E4FF66BCF49}" srcOrd="0" destOrd="0" presId="urn:microsoft.com/office/officeart/2005/8/layout/vList3"/>
    <dgm:cxn modelId="{23EE2376-B95B-48B1-87AD-2C8CF35A80E2}" srcId="{E2A49D7A-FD14-4DA7-9164-E74E4667B96F}" destId="{5C306338-EF9A-4970-99F8-07D7D9AD026D}" srcOrd="0" destOrd="0" parTransId="{C9AB8978-6935-4BC8-9D5C-2A247FDF86FC}" sibTransId="{2BE6CA53-0A04-4A13-B618-F37E1A83EC74}"/>
    <dgm:cxn modelId="{27446004-712F-4D7E-8001-7737CA7FED56}" type="presParOf" srcId="{7D058CD8-F969-42F8-9478-3E4FF66BCF49}" destId="{795BD21C-91BA-4A77-AA2E-F868C819E989}" srcOrd="0" destOrd="0" presId="urn:microsoft.com/office/officeart/2005/8/layout/vList3"/>
    <dgm:cxn modelId="{553D7A56-57EE-418C-AE7C-622E94736D2B}" type="presParOf" srcId="{795BD21C-91BA-4A77-AA2E-F868C819E989}" destId="{34421B77-112D-4A83-9A5C-E4A510D07988}" srcOrd="0" destOrd="0" presId="urn:microsoft.com/office/officeart/2005/8/layout/vList3"/>
    <dgm:cxn modelId="{EB653F15-1915-45F4-BCCB-33131159571C}" type="presParOf" srcId="{795BD21C-91BA-4A77-AA2E-F868C819E989}" destId="{D0AC6674-8C52-41FE-855F-0C6CFE0625AB}" srcOrd="1" destOrd="0" presId="urn:microsoft.com/office/officeart/2005/8/layout/vList3"/>
    <dgm:cxn modelId="{B846EAF2-8030-4F79-B942-11C9B808A420}" type="presParOf" srcId="{7D058CD8-F969-42F8-9478-3E4FF66BCF49}" destId="{1D97CB43-540D-40F0-91A4-A2396FDE5FCF}" srcOrd="1" destOrd="0" presId="urn:microsoft.com/office/officeart/2005/8/layout/vList3"/>
    <dgm:cxn modelId="{5A64F80A-7FF2-482F-A82A-D808EABFF612}" type="presParOf" srcId="{7D058CD8-F969-42F8-9478-3E4FF66BCF49}" destId="{D01544BB-C480-4CCB-876C-F9A93ABF5C9F}" srcOrd="2" destOrd="0" presId="urn:microsoft.com/office/officeart/2005/8/layout/vList3"/>
    <dgm:cxn modelId="{024EF40B-6641-4FB0-9F76-F3777D97AEF2}" type="presParOf" srcId="{D01544BB-C480-4CCB-876C-F9A93ABF5C9F}" destId="{66E095B5-42EB-4779-AECB-DF411B135783}" srcOrd="0" destOrd="0" presId="urn:microsoft.com/office/officeart/2005/8/layout/vList3"/>
    <dgm:cxn modelId="{A454E8F8-0212-46AD-A4E4-9E0EB58039A3}" type="presParOf" srcId="{D01544BB-C480-4CCB-876C-F9A93ABF5C9F}" destId="{9836D665-6E6F-4036-B893-734006073889}" srcOrd="1" destOrd="0" presId="urn:microsoft.com/office/officeart/2005/8/layout/vList3"/>
    <dgm:cxn modelId="{F68796BD-6F3A-42E4-8C20-E8B3BDB34B7B}" type="presParOf" srcId="{7D058CD8-F969-42F8-9478-3E4FF66BCF49}" destId="{E9CA2EDA-4993-4364-8EA1-DDAB785AFB8C}" srcOrd="3" destOrd="0" presId="urn:microsoft.com/office/officeart/2005/8/layout/vList3"/>
    <dgm:cxn modelId="{F0B8DB3C-6C8F-4D44-9CD0-B56B8C1685EB}" type="presParOf" srcId="{7D058CD8-F969-42F8-9478-3E4FF66BCF49}" destId="{B17BDE3D-F4FA-4213-88BD-37CC1E26AA3A}" srcOrd="4" destOrd="0" presId="urn:microsoft.com/office/officeart/2005/8/layout/vList3"/>
    <dgm:cxn modelId="{883C8F17-AC11-40FF-97B8-C7486C2614AA}" type="presParOf" srcId="{B17BDE3D-F4FA-4213-88BD-37CC1E26AA3A}" destId="{B164E623-213E-4CB2-8536-D10F1B5A70B7}" srcOrd="0" destOrd="0" presId="urn:microsoft.com/office/officeart/2005/8/layout/vList3"/>
    <dgm:cxn modelId="{0AE321BD-0A11-4FC6-B25F-6929819407E5}" type="presParOf" srcId="{B17BDE3D-F4FA-4213-88BD-37CC1E26AA3A}" destId="{87215BDF-613D-42A8-B370-3552C5C099FB}" srcOrd="1" destOrd="0" presId="urn:microsoft.com/office/officeart/2005/8/layout/vList3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CFC9C3E-2736-4A74-8C31-066E7F94648B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1BF9007-77FA-4385-A234-60821CB57D1A}">
      <dgm:prSet phldrT="[Текст]" custT="1"/>
      <dgm:spPr/>
      <dgm:t>
        <a:bodyPr/>
        <a:lstStyle/>
        <a:p>
          <a:pPr algn="l" rtl="0"/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Интеллектуальные параметры, характеризующие </a:t>
          </a:r>
          <a:r>
            <a:rPr kumimoji="0" lang="ru-RU" sz="3200" b="1" i="0" u="none" strike="noStrike" cap="none" normalizeH="0" baseline="0" dirty="0" err="1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креативность</a:t>
          </a:r>
          <a:r>
            <a:rPr lang="ru-RU" sz="3200" b="1" dirty="0" smtClean="0">
              <a:latin typeface="Calibri" pitchFamily="34" charset="0"/>
              <a:ea typeface="Times New Roman" pitchFamily="18" charset="0"/>
              <a:cs typeface="Times New Roman" pitchFamily="18" charset="0"/>
            </a:rPr>
            <a:t>:</a:t>
          </a:r>
          <a:endParaRPr lang="ru-RU" sz="3200" dirty="0"/>
        </a:p>
      </dgm:t>
    </dgm:pt>
    <dgm:pt modelId="{83B2190E-93F3-4865-812B-5EA405840962}" type="parTrans" cxnId="{C1CB0C7D-C872-44E1-963C-CF9CC213F03B}">
      <dgm:prSet/>
      <dgm:spPr/>
      <dgm:t>
        <a:bodyPr/>
        <a:lstStyle/>
        <a:p>
          <a:pPr algn="l"/>
          <a:endParaRPr lang="ru-RU" sz="3200"/>
        </a:p>
      </dgm:t>
    </dgm:pt>
    <dgm:pt modelId="{3A2BAF53-E2F4-4FD0-8922-9DBE04F63E1C}" type="sibTrans" cxnId="{C1CB0C7D-C872-44E1-963C-CF9CC213F03B}">
      <dgm:prSet/>
      <dgm:spPr/>
      <dgm:t>
        <a:bodyPr/>
        <a:lstStyle/>
        <a:p>
          <a:pPr algn="l"/>
          <a:endParaRPr lang="ru-RU" sz="3200"/>
        </a:p>
      </dgm:t>
    </dgm:pt>
    <dgm:pt modelId="{B21B07AF-D647-4173-AAED-1F507DBF165C}">
      <dgm:prSet phldrT="[Текст]" custT="1"/>
      <dgm:spPr/>
      <dgm:t>
        <a:bodyPr/>
        <a:lstStyle/>
        <a:p>
          <a:pPr algn="l" rtl="0"/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беглость мысли</a:t>
          </a:r>
          <a:r>
            <a: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 (количество идей, возникающих в единицу времени);</a:t>
          </a:r>
          <a:endParaRPr lang="ru-RU" sz="3200" dirty="0"/>
        </a:p>
      </dgm:t>
    </dgm:pt>
    <dgm:pt modelId="{7C7B60F4-9A5C-4FA6-9553-5796B67E9BB1}" type="parTrans" cxnId="{B7EC1D9F-64FA-403F-8943-472482CE5716}">
      <dgm:prSet/>
      <dgm:spPr/>
      <dgm:t>
        <a:bodyPr/>
        <a:lstStyle/>
        <a:p>
          <a:pPr algn="l"/>
          <a:endParaRPr lang="ru-RU" sz="3200"/>
        </a:p>
      </dgm:t>
    </dgm:pt>
    <dgm:pt modelId="{77A76530-C231-4D49-B3F5-E7691BA6BB16}" type="sibTrans" cxnId="{B7EC1D9F-64FA-403F-8943-472482CE5716}">
      <dgm:prSet/>
      <dgm:spPr/>
      <dgm:t>
        <a:bodyPr/>
        <a:lstStyle/>
        <a:p>
          <a:pPr algn="l"/>
          <a:endParaRPr lang="ru-RU" sz="3200"/>
        </a:p>
      </dgm:t>
    </dgm:pt>
    <dgm:pt modelId="{ACF2070E-4668-4E49-9212-28FA8B5A5DD1}">
      <dgm:prSet phldrT="[Текст]" custT="1"/>
      <dgm:spPr/>
      <dgm:t>
        <a:bodyPr/>
        <a:lstStyle/>
        <a:p>
          <a:pPr algn="l" rtl="0"/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любознательность</a:t>
          </a:r>
          <a:r>
            <a: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 (чувствительность к проблемам окружающего мира);</a:t>
          </a:r>
          <a:endParaRPr lang="ru-RU" sz="3200" dirty="0"/>
        </a:p>
      </dgm:t>
    </dgm:pt>
    <dgm:pt modelId="{B3CB24DB-5FF4-492B-8E05-E574EEFE76D6}" type="parTrans" cxnId="{56AD1AE3-86C4-4E36-84CC-36087F29BEBB}">
      <dgm:prSet/>
      <dgm:spPr/>
      <dgm:t>
        <a:bodyPr/>
        <a:lstStyle/>
        <a:p>
          <a:pPr algn="l"/>
          <a:endParaRPr lang="ru-RU" sz="3200"/>
        </a:p>
      </dgm:t>
    </dgm:pt>
    <dgm:pt modelId="{F14BF471-32FF-4F2C-98B5-FF117EA3214B}" type="sibTrans" cxnId="{56AD1AE3-86C4-4E36-84CC-36087F29BEBB}">
      <dgm:prSet/>
      <dgm:spPr/>
      <dgm:t>
        <a:bodyPr/>
        <a:lstStyle/>
        <a:p>
          <a:pPr algn="l"/>
          <a:endParaRPr lang="ru-RU" sz="3200"/>
        </a:p>
      </dgm:t>
    </dgm:pt>
    <dgm:pt modelId="{CDCA9DEB-CE6C-4C88-B5A9-3165F1440078}">
      <dgm:prSet phldrT="[Текст]" custT="1"/>
      <dgm:spPr/>
      <dgm:t>
        <a:bodyPr/>
        <a:lstStyle/>
        <a:p>
          <a:pPr algn="l" rtl="0"/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оригинальность</a:t>
          </a:r>
          <a:r>
            <a: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 (способность производить идеи, отличающиеся от общепризнанных взглядов);</a:t>
          </a:r>
          <a:endParaRPr lang="ru-RU" sz="3200" dirty="0"/>
        </a:p>
      </dgm:t>
    </dgm:pt>
    <dgm:pt modelId="{5DD13799-2688-460B-B0CD-8287A45EEA03}" type="parTrans" cxnId="{294DC896-7560-41C4-88B4-9DA1063C8A67}">
      <dgm:prSet/>
      <dgm:spPr/>
      <dgm:t>
        <a:bodyPr/>
        <a:lstStyle/>
        <a:p>
          <a:pPr algn="l"/>
          <a:endParaRPr lang="ru-RU" sz="3200"/>
        </a:p>
      </dgm:t>
    </dgm:pt>
    <dgm:pt modelId="{D5A13189-864E-4DD5-A134-516F3844BAE3}" type="sibTrans" cxnId="{294DC896-7560-41C4-88B4-9DA1063C8A67}">
      <dgm:prSet/>
      <dgm:spPr/>
      <dgm:t>
        <a:bodyPr/>
        <a:lstStyle/>
        <a:p>
          <a:pPr algn="l"/>
          <a:endParaRPr lang="ru-RU" sz="3200"/>
        </a:p>
      </dgm:t>
    </dgm:pt>
    <dgm:pt modelId="{C10ECAB1-8ED9-4EC2-B6B3-E5A21F2AD9C6}">
      <dgm:prSet phldrT="[Текст]" custT="1"/>
      <dgm:spPr/>
      <dgm:t>
        <a:bodyPr/>
        <a:lstStyle/>
        <a:p>
          <a:pPr algn="l" rtl="0"/>
          <a:r>
            <a: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гибкость мысли</a:t>
          </a:r>
          <a:r>
            <a: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rPr>
            <a:t> (способность переключаться с одной идеи на другую);</a:t>
          </a:r>
          <a:endParaRPr lang="ru-RU" sz="3200" dirty="0"/>
        </a:p>
      </dgm:t>
    </dgm:pt>
    <dgm:pt modelId="{6ADDB3F3-F755-4462-A332-E9CF8815B7C5}" type="parTrans" cxnId="{632F2705-CE81-4803-9FDC-9A3CB961FFB6}">
      <dgm:prSet/>
      <dgm:spPr/>
      <dgm:t>
        <a:bodyPr/>
        <a:lstStyle/>
        <a:p>
          <a:endParaRPr lang="ru-RU"/>
        </a:p>
      </dgm:t>
    </dgm:pt>
    <dgm:pt modelId="{4CF45DDC-106F-4492-88AD-5D34C0E186CA}" type="sibTrans" cxnId="{632F2705-CE81-4803-9FDC-9A3CB961FFB6}">
      <dgm:prSet/>
      <dgm:spPr/>
      <dgm:t>
        <a:bodyPr/>
        <a:lstStyle/>
        <a:p>
          <a:endParaRPr lang="ru-RU"/>
        </a:p>
      </dgm:t>
    </dgm:pt>
    <dgm:pt modelId="{DC29334E-76F0-464A-95DF-CED469A205AE}" type="pres">
      <dgm:prSet presAssocID="{DCFC9C3E-2736-4A74-8C31-066E7F94648B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5306BCB-E6FB-4164-93FE-6297164F78BB}" type="pres">
      <dgm:prSet presAssocID="{DCFC9C3E-2736-4A74-8C31-066E7F94648B}" presName="matrix" presStyleCnt="0"/>
      <dgm:spPr/>
    </dgm:pt>
    <dgm:pt modelId="{2EBCA3F2-F55D-4671-BAA7-17B398D8C9EE}" type="pres">
      <dgm:prSet presAssocID="{DCFC9C3E-2736-4A74-8C31-066E7F94648B}" presName="tile1" presStyleLbl="node1" presStyleIdx="0" presStyleCnt="4"/>
      <dgm:spPr/>
      <dgm:t>
        <a:bodyPr/>
        <a:lstStyle/>
        <a:p>
          <a:endParaRPr lang="ru-RU"/>
        </a:p>
      </dgm:t>
    </dgm:pt>
    <dgm:pt modelId="{F181A144-9F0F-47EF-8A12-EF3F55100871}" type="pres">
      <dgm:prSet presAssocID="{DCFC9C3E-2736-4A74-8C31-066E7F94648B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55F97A-3067-42DE-8546-C932F0A49709}" type="pres">
      <dgm:prSet presAssocID="{DCFC9C3E-2736-4A74-8C31-066E7F94648B}" presName="tile2" presStyleLbl="node1" presStyleIdx="1" presStyleCnt="4" custLinFactNeighborX="3906" custLinFactNeighborY="-1736"/>
      <dgm:spPr/>
      <dgm:t>
        <a:bodyPr/>
        <a:lstStyle/>
        <a:p>
          <a:endParaRPr lang="ru-RU"/>
        </a:p>
      </dgm:t>
    </dgm:pt>
    <dgm:pt modelId="{13CD4C5F-E945-4BCB-8B35-E2760A8340C9}" type="pres">
      <dgm:prSet presAssocID="{DCFC9C3E-2736-4A74-8C31-066E7F94648B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36443FE-5F68-4C6C-B037-16EC11EA50AF}" type="pres">
      <dgm:prSet presAssocID="{DCFC9C3E-2736-4A74-8C31-066E7F94648B}" presName="tile3" presStyleLbl="node1" presStyleIdx="2" presStyleCnt="4" custScaleX="114160" custScaleY="103472" custLinFactNeighborX="3906" custLinFactNeighborY="-1736"/>
      <dgm:spPr/>
      <dgm:t>
        <a:bodyPr/>
        <a:lstStyle/>
        <a:p>
          <a:endParaRPr lang="ru-RU"/>
        </a:p>
      </dgm:t>
    </dgm:pt>
    <dgm:pt modelId="{C66CA18D-2976-44C3-9C1A-00AECE165983}" type="pres">
      <dgm:prSet presAssocID="{DCFC9C3E-2736-4A74-8C31-066E7F94648B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E37FC4E-95D5-4C94-B1D3-5918596ECCC1}" type="pres">
      <dgm:prSet presAssocID="{DCFC9C3E-2736-4A74-8C31-066E7F94648B}" presName="tile4" presStyleLbl="node1" presStyleIdx="3" presStyleCnt="4" custLinFactNeighborX="1377" custLinFactNeighborY="-2429"/>
      <dgm:spPr/>
      <dgm:t>
        <a:bodyPr/>
        <a:lstStyle/>
        <a:p>
          <a:endParaRPr lang="ru-RU"/>
        </a:p>
      </dgm:t>
    </dgm:pt>
    <dgm:pt modelId="{0C6E43BA-FEDA-4F28-A980-D7E8411A8D9F}" type="pres">
      <dgm:prSet presAssocID="{DCFC9C3E-2736-4A74-8C31-066E7F94648B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3EDC94-80B1-4748-918A-C6A9F3880E06}" type="pres">
      <dgm:prSet presAssocID="{DCFC9C3E-2736-4A74-8C31-066E7F94648B}" presName="centerTile" presStyleLbl="fgShp" presStyleIdx="0" presStyleCnt="1" custScaleX="262295" custScaleY="63636" custLinFactNeighborX="2732" custLinFactNeighborY="-27523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B17BFCB7-1A5C-48C0-B77B-E49A42998064}" type="presOf" srcId="{C10ECAB1-8ED9-4EC2-B6B3-E5A21F2AD9C6}" destId="{0C6E43BA-FEDA-4F28-A980-D7E8411A8D9F}" srcOrd="1" destOrd="0" presId="urn:microsoft.com/office/officeart/2005/8/layout/matrix1"/>
    <dgm:cxn modelId="{46C88C27-E531-4F7F-A257-90BCD1E0EDD6}" type="presOf" srcId="{B21B07AF-D647-4173-AAED-1F507DBF165C}" destId="{2EBCA3F2-F55D-4671-BAA7-17B398D8C9EE}" srcOrd="0" destOrd="0" presId="urn:microsoft.com/office/officeart/2005/8/layout/matrix1"/>
    <dgm:cxn modelId="{294DC896-7560-41C4-88B4-9DA1063C8A67}" srcId="{31BF9007-77FA-4385-A234-60821CB57D1A}" destId="{CDCA9DEB-CE6C-4C88-B5A9-3165F1440078}" srcOrd="2" destOrd="0" parTransId="{5DD13799-2688-460B-B0CD-8287A45EEA03}" sibTransId="{D5A13189-864E-4DD5-A134-516F3844BAE3}"/>
    <dgm:cxn modelId="{C34F1B01-4543-46EA-B467-1E16F1CDB33E}" type="presOf" srcId="{DCFC9C3E-2736-4A74-8C31-066E7F94648B}" destId="{DC29334E-76F0-464A-95DF-CED469A205AE}" srcOrd="0" destOrd="0" presId="urn:microsoft.com/office/officeart/2005/8/layout/matrix1"/>
    <dgm:cxn modelId="{56AD1AE3-86C4-4E36-84CC-36087F29BEBB}" srcId="{31BF9007-77FA-4385-A234-60821CB57D1A}" destId="{ACF2070E-4668-4E49-9212-28FA8B5A5DD1}" srcOrd="1" destOrd="0" parTransId="{B3CB24DB-5FF4-492B-8E05-E574EEFE76D6}" sibTransId="{F14BF471-32FF-4F2C-98B5-FF117EA3214B}"/>
    <dgm:cxn modelId="{C1CB0C7D-C872-44E1-963C-CF9CC213F03B}" srcId="{DCFC9C3E-2736-4A74-8C31-066E7F94648B}" destId="{31BF9007-77FA-4385-A234-60821CB57D1A}" srcOrd="0" destOrd="0" parTransId="{83B2190E-93F3-4865-812B-5EA405840962}" sibTransId="{3A2BAF53-E2F4-4FD0-8922-9DBE04F63E1C}"/>
    <dgm:cxn modelId="{E8FA70C9-8019-49FE-966C-FE7A45B8B3E3}" type="presOf" srcId="{ACF2070E-4668-4E49-9212-28FA8B5A5DD1}" destId="{13CD4C5F-E945-4BCB-8B35-E2760A8340C9}" srcOrd="1" destOrd="0" presId="urn:microsoft.com/office/officeart/2005/8/layout/matrix1"/>
    <dgm:cxn modelId="{DA4FDFB7-F75F-4BD6-BC75-1533EAC36EEC}" type="presOf" srcId="{ACF2070E-4668-4E49-9212-28FA8B5A5DD1}" destId="{1F55F97A-3067-42DE-8546-C932F0A49709}" srcOrd="0" destOrd="0" presId="urn:microsoft.com/office/officeart/2005/8/layout/matrix1"/>
    <dgm:cxn modelId="{2F39CE7D-F8D4-4FB4-88C9-9F59A4531CF8}" type="presOf" srcId="{CDCA9DEB-CE6C-4C88-B5A9-3165F1440078}" destId="{636443FE-5F68-4C6C-B037-16EC11EA50AF}" srcOrd="0" destOrd="0" presId="urn:microsoft.com/office/officeart/2005/8/layout/matrix1"/>
    <dgm:cxn modelId="{EEB47DDB-A3DD-4BFA-8040-E93457ECE849}" type="presOf" srcId="{B21B07AF-D647-4173-AAED-1F507DBF165C}" destId="{F181A144-9F0F-47EF-8A12-EF3F55100871}" srcOrd="1" destOrd="0" presId="urn:microsoft.com/office/officeart/2005/8/layout/matrix1"/>
    <dgm:cxn modelId="{8F87645E-EBB6-4CFE-BF1C-ABBA1C71BBE9}" type="presOf" srcId="{C10ECAB1-8ED9-4EC2-B6B3-E5A21F2AD9C6}" destId="{CE37FC4E-95D5-4C94-B1D3-5918596ECCC1}" srcOrd="0" destOrd="0" presId="urn:microsoft.com/office/officeart/2005/8/layout/matrix1"/>
    <dgm:cxn modelId="{632F2705-CE81-4803-9FDC-9A3CB961FFB6}" srcId="{31BF9007-77FA-4385-A234-60821CB57D1A}" destId="{C10ECAB1-8ED9-4EC2-B6B3-E5A21F2AD9C6}" srcOrd="3" destOrd="0" parTransId="{6ADDB3F3-F755-4462-A332-E9CF8815B7C5}" sibTransId="{4CF45DDC-106F-4492-88AD-5D34C0E186CA}"/>
    <dgm:cxn modelId="{896A7658-1D15-49DB-81DD-39AAF5927C96}" type="presOf" srcId="{31BF9007-77FA-4385-A234-60821CB57D1A}" destId="{7B3EDC94-80B1-4748-918A-C6A9F3880E06}" srcOrd="0" destOrd="0" presId="urn:microsoft.com/office/officeart/2005/8/layout/matrix1"/>
    <dgm:cxn modelId="{3D3F67DD-3C32-4665-99B2-002C21719DE7}" type="presOf" srcId="{CDCA9DEB-CE6C-4C88-B5A9-3165F1440078}" destId="{C66CA18D-2976-44C3-9C1A-00AECE165983}" srcOrd="1" destOrd="0" presId="urn:microsoft.com/office/officeart/2005/8/layout/matrix1"/>
    <dgm:cxn modelId="{B7EC1D9F-64FA-403F-8943-472482CE5716}" srcId="{31BF9007-77FA-4385-A234-60821CB57D1A}" destId="{B21B07AF-D647-4173-AAED-1F507DBF165C}" srcOrd="0" destOrd="0" parTransId="{7C7B60F4-9A5C-4FA6-9553-5796B67E9BB1}" sibTransId="{77A76530-C231-4D49-B3F5-E7691BA6BB16}"/>
    <dgm:cxn modelId="{A07928AF-5787-4F04-8E07-813EC7A05E39}" type="presParOf" srcId="{DC29334E-76F0-464A-95DF-CED469A205AE}" destId="{05306BCB-E6FB-4164-93FE-6297164F78BB}" srcOrd="0" destOrd="0" presId="urn:microsoft.com/office/officeart/2005/8/layout/matrix1"/>
    <dgm:cxn modelId="{816ED8B6-76F9-4F7F-A181-584D75AEA3FC}" type="presParOf" srcId="{05306BCB-E6FB-4164-93FE-6297164F78BB}" destId="{2EBCA3F2-F55D-4671-BAA7-17B398D8C9EE}" srcOrd="0" destOrd="0" presId="urn:microsoft.com/office/officeart/2005/8/layout/matrix1"/>
    <dgm:cxn modelId="{8C4446E0-9F10-417A-B26F-BA4F0F3A7C04}" type="presParOf" srcId="{05306BCB-E6FB-4164-93FE-6297164F78BB}" destId="{F181A144-9F0F-47EF-8A12-EF3F55100871}" srcOrd="1" destOrd="0" presId="urn:microsoft.com/office/officeart/2005/8/layout/matrix1"/>
    <dgm:cxn modelId="{67B20540-90B7-4011-9CB5-FFC8C84441F4}" type="presParOf" srcId="{05306BCB-E6FB-4164-93FE-6297164F78BB}" destId="{1F55F97A-3067-42DE-8546-C932F0A49709}" srcOrd="2" destOrd="0" presId="urn:microsoft.com/office/officeart/2005/8/layout/matrix1"/>
    <dgm:cxn modelId="{45FDD854-C377-4B65-9FF1-73F335BC18C9}" type="presParOf" srcId="{05306BCB-E6FB-4164-93FE-6297164F78BB}" destId="{13CD4C5F-E945-4BCB-8B35-E2760A8340C9}" srcOrd="3" destOrd="0" presId="urn:microsoft.com/office/officeart/2005/8/layout/matrix1"/>
    <dgm:cxn modelId="{3C70C006-C622-4816-B4E4-E81CF33877E0}" type="presParOf" srcId="{05306BCB-E6FB-4164-93FE-6297164F78BB}" destId="{636443FE-5F68-4C6C-B037-16EC11EA50AF}" srcOrd="4" destOrd="0" presId="urn:microsoft.com/office/officeart/2005/8/layout/matrix1"/>
    <dgm:cxn modelId="{851D200D-A3E7-452B-835D-6BA1D0DB87CE}" type="presParOf" srcId="{05306BCB-E6FB-4164-93FE-6297164F78BB}" destId="{C66CA18D-2976-44C3-9C1A-00AECE165983}" srcOrd="5" destOrd="0" presId="urn:microsoft.com/office/officeart/2005/8/layout/matrix1"/>
    <dgm:cxn modelId="{27E9347B-6BFB-4DA3-BD70-5B26FDC7AA44}" type="presParOf" srcId="{05306BCB-E6FB-4164-93FE-6297164F78BB}" destId="{CE37FC4E-95D5-4C94-B1D3-5918596ECCC1}" srcOrd="6" destOrd="0" presId="urn:microsoft.com/office/officeart/2005/8/layout/matrix1"/>
    <dgm:cxn modelId="{6F54336E-AB04-405F-B3B0-6114083413C5}" type="presParOf" srcId="{05306BCB-E6FB-4164-93FE-6297164F78BB}" destId="{0C6E43BA-FEDA-4F28-A980-D7E8411A8D9F}" srcOrd="7" destOrd="0" presId="urn:microsoft.com/office/officeart/2005/8/layout/matrix1"/>
    <dgm:cxn modelId="{9F19CEF4-A0E1-4D1D-AEC9-88E3CB9B9434}" type="presParOf" srcId="{DC29334E-76F0-464A-95DF-CED469A205AE}" destId="{7B3EDC94-80B1-4748-918A-C6A9F3880E06}" srcOrd="1" destOrd="0" presId="urn:microsoft.com/office/officeart/2005/8/layout/matrix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F75180A-7684-4FBB-91F5-EFB2951A8DE5}" type="datetimeFigureOut">
              <a:rPr lang="ru-RU" smtClean="0"/>
              <a:pPr/>
              <a:t>07.11.2011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EA231685-809B-4500-9B4A-B9B377CF038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143248"/>
            <a:ext cx="6500826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214546" y="642918"/>
            <a:ext cx="4801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Способности?</a:t>
            </a:r>
            <a:endParaRPr lang="ru-RU" sz="54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0232" y="1857364"/>
            <a:ext cx="531427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Одарённость?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285984" y="214290"/>
            <a:ext cx="48365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МБОУ СОШ №1 г. Березники Пермского края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286116" y="6286520"/>
            <a:ext cx="33244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Рожнева</a:t>
            </a:r>
            <a:r>
              <a:rPr lang="ru-RU" dirty="0" smtClean="0"/>
              <a:t> Л.В. учитель физики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1214422"/>
            <a:ext cx="9144000" cy="2369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Интеллект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</a:t>
            </a:r>
          </a:p>
          <a:p>
            <a:pPr marL="457200" marR="0" lvl="0" indent="-457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2800" b="1" i="1" dirty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составная способность, включающая в себя относительно независимые вербальные, математические, пространственные, </a:t>
            </a:r>
            <a:r>
              <a:rPr kumimoji="0" lang="ru-RU" sz="2800" b="1" i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мнемические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и другие виды способностей.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643314"/>
            <a:ext cx="91440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определения интеллекта: </a:t>
            </a:r>
          </a:p>
          <a:p>
            <a:pPr marL="342900" indent="-342900">
              <a:buAutoNum type="arabicPeriod"/>
            </a:pPr>
            <a:r>
              <a:rPr lang="ru-RU" sz="3200" i="1" dirty="0" smtClean="0"/>
              <a:t>Интеллект </a:t>
            </a:r>
            <a:r>
              <a:rPr lang="ru-RU" sz="3200" i="1" dirty="0"/>
              <a:t>как способность к обучению. </a:t>
            </a:r>
            <a:endParaRPr lang="ru-RU" sz="3200" i="1" dirty="0" smtClean="0"/>
          </a:p>
          <a:p>
            <a:pPr marL="342900" indent="-342900">
              <a:buAutoNum type="arabicPeriod"/>
            </a:pPr>
            <a:r>
              <a:rPr lang="ru-RU" sz="3200" i="1" dirty="0" smtClean="0"/>
              <a:t>Интеллект </a:t>
            </a:r>
            <a:r>
              <a:rPr lang="ru-RU" sz="3200" i="1" dirty="0"/>
              <a:t>как способность оперировать абстрактными символами и отношениями. </a:t>
            </a:r>
            <a:endParaRPr lang="ru-RU" sz="3200" i="1" dirty="0" smtClean="0"/>
          </a:p>
          <a:p>
            <a:pPr marL="342900" indent="-342900">
              <a:buAutoNum type="arabicPeriod"/>
            </a:pPr>
            <a:r>
              <a:rPr lang="ru-RU" sz="3200" i="1" dirty="0" smtClean="0"/>
              <a:t>Интеллект </a:t>
            </a:r>
            <a:r>
              <a:rPr lang="ru-RU" sz="3200" i="1" dirty="0"/>
              <a:t>как способность адаптироваться к окружающему миру.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58" y="0"/>
            <a:ext cx="8128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Проявление способностей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357158" y="1357298"/>
            <a:ext cx="8786842" cy="4647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2</a:t>
            </a:r>
            <a:r>
              <a:rPr kumimoji="0" lang="ru-RU" sz="4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ru-RU" sz="4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Креативность</a:t>
            </a: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–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8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(лат. -создание, сотворение)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4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аналог понятия «творческие способности», неразрывно связана с творческой деятельностью, порождающей нечто качественно новое (для творца, или общества).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69684" y="2967335"/>
            <a:ext cx="34176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/>
              <a:t> </a:t>
            </a:r>
          </a:p>
          <a:p>
            <a:pPr algn="ctr"/>
            <a:endParaRPr lang="ru-RU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0"/>
            <a:ext cx="8128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Проявление способностей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214282" y="214290"/>
          <a:ext cx="8715436" cy="6500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357158" y="1500174"/>
            <a:ext cx="8786842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3. Дивергентное мышление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условия мышления, если проблема только еще не определена, не раскрыта, не существует заранее предписанного, установившегося пути решения (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конвергентное мышление</a:t>
            </a:r>
            <a:r>
              <a:rPr kumimoji="0" lang="ru-RU" sz="28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ориентируется на известное или подходящее решение проблемы).</a:t>
            </a:r>
            <a:endParaRPr kumimoji="0" lang="ru-RU" sz="32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7158" y="0"/>
            <a:ext cx="81283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Проявление способностей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214282" y="1500174"/>
            <a:ext cx="8715436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качественно своеобразное сочетание способностей, обеспечивающее успешность деятельности;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общие способности (в отличие от специфических) обусловливающие широту возможностей человека; 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умственный потенциал - интеллект предполагающий широту обобщения логичность (а не способность к искусствам);</a:t>
            </a: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совокупность задатков, природных данных, обеспечивающих начальный высокий уровень в какой -либо деятельности (наличие врожденных предпосылок).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1" u="sng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Талантливость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(условия для успехов самого высокого уровня). </a:t>
            </a: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" y="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kumimoji="0" lang="ru-RU" sz="5400" b="1" i="0" u="none" strike="noStrike" cap="none" spc="0" normalizeH="0" baseline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Arial" pitchFamily="34" charset="0"/>
                <a:ea typeface="Times New Roman" pitchFamily="18" charset="0"/>
              </a:rPr>
              <a:t>Одаренность можно понимать как: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885828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dirty="0" smtClean="0">
                <a:solidFill>
                  <a:srgbClr val="0070C0"/>
                </a:solidFill>
              </a:rPr>
              <a:t> </a:t>
            </a:r>
            <a:r>
              <a:rPr lang="ru-RU" sz="4800" dirty="0">
                <a:solidFill>
                  <a:srgbClr val="0070C0"/>
                </a:solidFill>
              </a:rPr>
              <a:t>Одаренность </a:t>
            </a:r>
            <a:r>
              <a:rPr lang="ru-RU" sz="4800" dirty="0" smtClean="0">
                <a:solidFill>
                  <a:srgbClr val="0070C0"/>
                </a:solidFill>
              </a:rPr>
              <a:t>– </a:t>
            </a:r>
          </a:p>
          <a:p>
            <a:pPr algn="ctr"/>
            <a:r>
              <a:rPr lang="ru-RU" sz="2400" b="1" i="1" dirty="0" smtClean="0"/>
              <a:t>высшее </a:t>
            </a:r>
            <a:r>
              <a:rPr lang="ru-RU" sz="2400" b="1" i="1" dirty="0"/>
              <a:t>проявление всех степеней человека: интеллектуальных, творческих, личностных. Одаренность предполагает высшую степень духовности.</a:t>
            </a: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285720" y="2000240"/>
            <a:ext cx="8858280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Уровни одарённости</a:t>
            </a:r>
            <a:r>
              <a:rPr kumimoji="0" lang="ru-RU" sz="40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: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1)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задатки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как природная основа способностей;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2)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способности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;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3)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талант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- высокий уровень развития способностей, прежде всего специальных. О наличии таланта, прежде всего, судят по результатам деятельности человека, которая отличается принципиальной новизной и оригинальностью подхода;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4)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гениальность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- высший уровень развития способностей как общих, так и специальных. О наличии гениальности можно говорить в случае достижения личностью таких результатов творческой деятельности, которая составляет эпоху в жизни общества;</a:t>
            </a:r>
            <a:endParaRPr kumimoji="0" lang="ru-RU" sz="16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5)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одаренность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4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одаренность –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система, включающая компоненты:</a:t>
            </a:r>
            <a:endParaRPr kumimoji="0" lang="ru-RU" sz="1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анатомо-физиологические задатки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сенсорно-перцептивные</a:t>
            </a:r>
            <a:r>
              <a:rPr lang="ru-RU" sz="28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блоки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характеризуемые повышенной чувствительностью;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интеллектуальные и мыслительные возможности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позволяющие оценивать новые ситуации и решать новые проблемы;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эмоционально-волевые структуры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предопределяющие длительные доминантные ориентации их искусственное поддерживание;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высокий уровень продуцирования новых образов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, фантазия, воображение и целый ряд других. </a:t>
            </a:r>
            <a:endParaRPr kumimoji="0" lang="ru-RU" sz="2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28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структура творческой одаренности</a:t>
            </a: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5878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</a:rPr>
              <a:t>Проявление одаренности можно представить через: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доминирование интересов и мотивов;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эмоциональную погруженность в деятельность;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волю к решению, к успеху;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много вариантность решений;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общую и эстетическую удовлетворенность от процесса и продуктов деятельности; - понимание сущности проблемы, задач, ситуации;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изобретательность, находчивость;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быстроту решений, оценок, прогнозов.</a:t>
            </a:r>
            <a:endParaRPr kumimoji="0" lang="ru-RU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785794"/>
            <a:ext cx="914400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1.Изучайте особенности своих детей. Принимайте их такими, какие они есть, с их достоинствами и недостатками, цените их неповторимость и индивидуальность.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2.Проблемы и конфликты решайте в атмосфере сотрудничества; очень важно побуждать ребят оказать помощь друг другу, радоваться успеху других.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3. Соблюдайте единство требований. Несогласие взрослых создает для младших сложную ситуацию: кого слушать? Младшие вынуждены приспосабливаться, скрывать свои негативные чувства к старшим.</a:t>
            </a:r>
            <a:b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</a:b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4. Чаще создавайте дома ситуацию разговора «по душам», чтобы дети могли спокойно рассказать о своих проблемах.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0"/>
            <a:ext cx="5711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Родители и дети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928670"/>
            <a:ext cx="9144000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5. Не вините детей за создавшуюся сложную экономическую ситуацию в семье. Не применяйте физические наказания, когда они испортили куртку, порвали брюки и т. д.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6. Помните о том, что многие дети не выносят сравнения себя с другими (братьями и сестрами), но безболезненно воспринимают сравнение с самим собой.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7. Реализовывайте важнейшие средства воспитания - труд, режим, игры. Поощряйте проявления в характере детей таких качеств, как ответственность, самостоятельность. Не делать за него то, что он обязан делать сам. Приучать ежедневно планировать свою деятельность, отработав умение планировать каждый день, приступать к следующему шагу.</a:t>
            </a:r>
            <a:br>
              <a:rPr lang="ru-RU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8. Идти к здоровью не рядом с детьми, а вместе с ними, стать здоровыми дети могут только в здоровой семье.</a:t>
            </a:r>
            <a:endParaRPr lang="ru-RU" sz="2800" b="1" dirty="0" smtClean="0">
              <a:latin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0"/>
            <a:ext cx="57119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Родители и дети</a:t>
            </a:r>
            <a:endParaRPr lang="ru-RU" sz="54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142984"/>
            <a:ext cx="807249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/>
              <a:t>– </a:t>
            </a:r>
            <a:r>
              <a:rPr lang="ru-RU" sz="3600" b="1" i="1" dirty="0"/>
              <a:t>индивидуальные особенности людей, от которых зависит приобретение ими знаний, умений и навыков, а также успешность выполнения различных </a:t>
            </a:r>
            <a:endParaRPr lang="ru-RU" sz="3600" b="1" i="1" dirty="0" smtClean="0"/>
          </a:p>
          <a:p>
            <a:r>
              <a:rPr lang="ru-RU" sz="3600" b="1" i="1" dirty="0" smtClean="0"/>
              <a:t>видов деятельности.</a:t>
            </a:r>
            <a:endParaRPr lang="ru-RU" sz="3600" b="1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142852"/>
            <a:ext cx="807249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Способности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11775" y="3357562"/>
            <a:ext cx="3832225" cy="3805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0"/>
            <a:ext cx="9144000" cy="701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Чтобы ребенок дорожил вашим мнением и обращался по любому волнующему его вопросу, запомните несколько правил:</a:t>
            </a:r>
            <a:endParaRPr kumimoji="0" lang="ru-RU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отвечайте на бегу, надевая пальто или отмывая кастрюлю. Если у вас нет времени, чтобы сесть рядышком и поговорить, отложите беседу: «Солнышко, мне приятно, что ты обратился ко мне с этим вопросом. Дай мне, пожалуйста, минутку (15 минут, полчаса, время...), я закончу свои дела, и мы обязательно с тобой поговорим».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Не давите на ребенка в порыве беспокойства: «Кто тебе об этом сказал? Где ты это услышал?» Он может решить, что спрашивать о таких вещах нельзя, что это стыдно или плохо.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Tx/>
              <a:buChar char="•"/>
              <a:tabLst>
                <a:tab pos="457200" algn="l"/>
              </a:tabLs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Наводите малыша на размышление: «А как ты считаешь? Что ты сам думаешь?» Вопросы с акцентом на слова «считаешь», «думаешь» помогут ребенку понять, что вам тоже ценно его мнение. </a:t>
            </a:r>
            <a:endParaRPr kumimoji="0" lang="ru-RU" sz="24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Анализ теста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142984"/>
            <a:ext cx="8143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Более 54 баллов:</a:t>
            </a:r>
            <a:r>
              <a:rPr lang="ru-RU" sz="3200" dirty="0" smtClean="0"/>
              <a:t> у вашего ребенка ярко выражены способности и качества, характерные для детей Индиго. Не мешайте ему проявлять свои способности. Чтобы «раскрыться» в полной мере, ребенку необходима помощь взрослых. Чтобы понять потребности своего малыша, почитайте специализированную литературу, поищите в Интернете других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Анализ теста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1472" y="1285860"/>
            <a:ext cx="800105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От 38 до 53 баллов:</a:t>
            </a:r>
            <a:r>
              <a:rPr lang="ru-RU" sz="3200" dirty="0" smtClean="0"/>
              <a:t> у вашего ребенка присутствуют многие способности и черты, характерные для детей Индиго. Но он не 100% Индиго, а так называемый «переходный тип». Если вы будете развивать эти способности, то, возможно, вашего ребенка в ближайшее время можно будет отнести к поколению Индиго. А если эти способности не развивать, то они к подростковому возрасту исчезнут.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57224" y="428604"/>
            <a:ext cx="7143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70C0"/>
                </a:solidFill>
              </a:rPr>
              <a:t>Анализ теста</a:t>
            </a:r>
            <a:endParaRPr lang="ru-RU" sz="4800" b="1" dirty="0">
              <a:solidFill>
                <a:srgbClr val="0070C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1500174"/>
            <a:ext cx="821537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Менее 38 балов:</a:t>
            </a:r>
            <a:r>
              <a:rPr lang="ru-RU" sz="3200" dirty="0" smtClean="0"/>
              <a:t> у вас обычный ребенок. Даже если вы и замечали необычные способности, то это вовсе не означает, что у вас растет Индиго. Возможно, у вас очень талантливый малыш, но его таланты не сверхъестественны, а вполне обычны. Поэтому вместо того, чтобы искать у ребенка сверхъестественные способности, лучше развивайте его собственные таланты.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572528" cy="2439982"/>
          </a:xfrm>
        </p:spPr>
        <p:txBody>
          <a:bodyPr>
            <a:normAutofit fontScale="90000"/>
          </a:bodyPr>
          <a:lstStyle/>
          <a:p>
            <a:r>
              <a:rPr lang="ru-RU" dirty="0"/>
              <a:t>«</a:t>
            </a:r>
            <a:r>
              <a:rPr lang="ru-RU" b="1" dirty="0" err="1"/>
              <a:t>Aptitude</a:t>
            </a:r>
            <a:r>
              <a:rPr lang="ru-RU" dirty="0"/>
              <a:t>» </a:t>
            </a:r>
            <a:r>
              <a:rPr lang="ru-RU" sz="4000" dirty="0"/>
              <a:t>- англ. - «</a:t>
            </a:r>
            <a:r>
              <a:rPr lang="ru-RU" sz="4000" b="1" i="1" dirty="0"/>
              <a:t>природная способность приобретать относительно общие или специальные знания и умения</a:t>
            </a:r>
            <a:r>
              <a:rPr lang="ru-RU" sz="4000" dirty="0"/>
              <a:t>».</a:t>
            </a:r>
            <a:endParaRPr lang="ru-RU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214282" y="3214686"/>
          <a:ext cx="8715436" cy="36433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71472" y="0"/>
            <a:ext cx="814393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способности</a:t>
            </a:r>
            <a:endParaRPr lang="ru-RU" sz="72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857232"/>
            <a:ext cx="7000924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 Black" pitchFamily="34" charset="0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Общие,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 Black" pitchFamily="34" charset="0"/>
              <a:ea typeface="Times New Roman" pitchFamily="18" charset="0"/>
            </a:endParaRPr>
          </a:p>
          <a:p>
            <a:pPr marL="742950" marR="0" lvl="0" indent="-7429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>
                <a:tab pos="457200" algn="l"/>
              </a:tabLst>
            </a:pPr>
            <a:r>
              <a:rPr kumimoji="0" lang="ru-RU" sz="4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Arial Black" pitchFamily="34" charset="0"/>
                <a:ea typeface="Times New Roman" pitchFamily="18" charset="0"/>
              </a:rPr>
              <a:t>Специальные.</a:t>
            </a:r>
            <a:endParaRPr kumimoji="0" lang="ru-RU" sz="4400" b="0" i="1" u="none" strike="noStrike" cap="none" normalizeH="0" baseline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latin typeface="Arial Black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Способности бывают:</a:t>
            </a:r>
            <a:endParaRPr lang="ru-RU" sz="66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2714620"/>
            <a:ext cx="5929322" cy="4143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" y="0"/>
          <a:ext cx="9143999" cy="6702946"/>
        </p:xfrm>
        <a:graphic>
          <a:graphicData uri="http://schemas.openxmlformats.org/drawingml/2006/table">
            <a:tbl>
              <a:tblPr/>
              <a:tblGrid>
                <a:gridCol w="2143107"/>
                <a:gridCol w="3143272"/>
                <a:gridCol w="3857620"/>
              </a:tblGrid>
              <a:tr h="40746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СПОСОБНОСТИ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0611" marR="30611" marT="30611" marB="3061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ЭЛЕМЕНТАРНЫЕ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0611" marR="30611" marT="30611" marB="3061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СЛОЖНЫЕ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0611" marR="30611" marT="30611" marB="3061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3163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ОБЩИЕ</a:t>
                      </a:r>
                      <a:endParaRPr lang="ru-RU" sz="2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0611" marR="30611" marT="30611" marB="3061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присущие </a:t>
                      </a:r>
                      <a:r>
                        <a:rPr lang="ru-RU" sz="24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всем</a:t>
                      </a:r>
                      <a:r>
                        <a:rPr lang="ru-RU" sz="20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людям </a:t>
                      </a:r>
                      <a:r>
                        <a:rPr lang="ru-RU" sz="18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основные формы психического отражения</a:t>
                      </a:r>
                      <a:endParaRPr lang="ru-RU" sz="18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4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способности :</a:t>
                      </a:r>
                      <a:endParaRPr lang="ru-RU" sz="24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ощущать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воспринимать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запоминать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переживать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мыслить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0611" marR="30611" marT="30611" marB="3061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18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 большей или меньшей степени присущие </a:t>
                      </a:r>
                      <a:r>
                        <a:rPr lang="ru-RU" sz="24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всем</a:t>
                      </a:r>
                      <a:r>
                        <a:rPr lang="ru-RU" sz="20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людям</a:t>
                      </a:r>
                      <a:r>
                        <a:rPr lang="ru-RU" sz="18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способности к общечеловеческим </a:t>
                      </a:r>
                      <a:r>
                        <a:rPr lang="ru-RU" sz="24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видам деятельности :</a:t>
                      </a:r>
                      <a:endParaRPr lang="ru-RU" sz="18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игре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учению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труду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общению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0611" marR="30611" marT="30611" marB="3061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4792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СПЕЦИ-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800" b="1" dirty="0" smtClean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АЛЬНЫЕ</a:t>
                      </a:r>
                      <a:endParaRPr lang="ru-RU" sz="28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0611" marR="30611" marT="30611" marB="3061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присущие </a:t>
                      </a:r>
                      <a:r>
                        <a:rPr lang="ru-RU" sz="24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не всем </a:t>
                      </a:r>
                      <a:r>
                        <a:rPr lang="ru-RU" sz="20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людям способности :</a:t>
                      </a:r>
                      <a:endParaRPr lang="ru-RU" sz="20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музыкальный слух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точный глазомер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настойчивость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смысловая память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0611" marR="30611" marT="30611" marB="3061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</a:pPr>
                      <a:r>
                        <a:rPr lang="ru-RU" sz="20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присущие </a:t>
                      </a:r>
                      <a:r>
                        <a:rPr lang="ru-RU" sz="24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не всем</a:t>
                      </a:r>
                      <a:r>
                        <a:rPr lang="ru-RU" sz="2000" b="1" i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 людям способности :</a:t>
                      </a:r>
                      <a:endParaRPr lang="ru-RU" sz="2000" b="1" i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профессиональные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специфические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  <a:p>
                      <a:pPr>
                        <a:lnSpc>
                          <a:spcPct val="100000"/>
                        </a:lnSpc>
                        <a:spcAft>
                          <a:spcPts val="1000"/>
                        </a:spcAft>
                        <a:buFont typeface="Wingdings" pitchFamily="2" charset="2"/>
                        <a:buChar char="ü"/>
                      </a:pPr>
                      <a:r>
                        <a:rPr lang="ru-RU" sz="2000" b="1" dirty="0">
                          <a:latin typeface="Arial" pitchFamily="34" charset="0"/>
                          <a:ea typeface="Times New Roman"/>
                          <a:cs typeface="Arial" pitchFamily="34" charset="0"/>
                        </a:rPr>
                        <a:t>особенные</a:t>
                      </a:r>
                      <a:endParaRPr lang="ru-RU" sz="2000" b="1" dirty="0">
                        <a:latin typeface="Arial" pitchFamily="34" charset="0"/>
                        <a:ea typeface="Calibri"/>
                        <a:cs typeface="Arial" pitchFamily="34" charset="0"/>
                      </a:endParaRPr>
                    </a:p>
                  </a:txBody>
                  <a:tcPr marL="30611" marR="30611" marT="30611" marB="30611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214282" y="3214686"/>
            <a:ext cx="892971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sz="3600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беспечивают овладение разными видами знаний и умений, их человек реализует во многих видах деятельности - прежде всего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свойства ума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214282" y="785794"/>
            <a:ext cx="892971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v"/>
              <a:tabLst/>
            </a:pPr>
            <a:r>
              <a:rPr lang="ru-RU" sz="3600" i="1" dirty="0" smtClean="0"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Ч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асто называют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общими умственными способностями</a:t>
            </a:r>
            <a:r>
              <a:rPr kumimoji="0" lang="ru-RU" sz="36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(зависят от природных задатков и особенностей обучения и воспитания).</a:t>
            </a:r>
            <a:endParaRPr kumimoji="0" lang="ru-RU" sz="40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0"/>
            <a:ext cx="621516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Общие способности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357158" y="1285860"/>
            <a:ext cx="878684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4000" b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рассматриваются по отношению к отдельным, специальным областям деятельности, что выражается в их 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классификации по видам деятельности: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36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математические, 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художественные,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музыкальные и т. </a:t>
            </a:r>
            <a:r>
              <a:rPr lang="ru-RU" sz="3600" b="1" i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д</a:t>
            </a:r>
            <a:r>
              <a:rPr kumimoji="0" lang="ru-RU" sz="36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0034" y="0"/>
            <a:ext cx="82269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Специальные способности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0"/>
          <a:ext cx="91440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599</TotalTime>
  <Words>1253</Words>
  <Application>Microsoft Office PowerPoint</Application>
  <PresentationFormat>Экран (4:3)</PresentationFormat>
  <Paragraphs>126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Слайд 1</vt:lpstr>
      <vt:lpstr>Слайд 2</vt:lpstr>
      <vt:lpstr>«Aptitude» - англ. - «природная способность приобретать относительно общие или специальные знания и умения».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50</cp:revision>
  <dcterms:created xsi:type="dcterms:W3CDTF">2011-04-20T15:42:21Z</dcterms:created>
  <dcterms:modified xsi:type="dcterms:W3CDTF">2011-11-07T17:27:19Z</dcterms:modified>
</cp:coreProperties>
</file>