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0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87" autoAdjust="0"/>
  </p:normalViewPr>
  <p:slideViewPr>
    <p:cSldViewPr>
      <p:cViewPr varScale="1">
        <p:scale>
          <a:sx n="88" d="100"/>
          <a:sy n="88" d="100"/>
        </p:scale>
        <p:origin x="-125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F2C4-D91A-4FD4-B0C2-39E719091818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84212C-0DFF-4FC8-A9C9-DCD17C445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F2C4-D91A-4FD4-B0C2-39E719091818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212C-0DFF-4FC8-A9C9-DCD17C445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F2C4-D91A-4FD4-B0C2-39E719091818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212C-0DFF-4FC8-A9C9-DCD17C445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F2C4-D91A-4FD4-B0C2-39E719091818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84212C-0DFF-4FC8-A9C9-DCD17C445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F2C4-D91A-4FD4-B0C2-39E719091818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212C-0DFF-4FC8-A9C9-DCD17C445ED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F2C4-D91A-4FD4-B0C2-39E719091818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212C-0DFF-4FC8-A9C9-DCD17C445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F2C4-D91A-4FD4-B0C2-39E719091818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684212C-0DFF-4FC8-A9C9-DCD17C445ED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F2C4-D91A-4FD4-B0C2-39E719091818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212C-0DFF-4FC8-A9C9-DCD17C445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F2C4-D91A-4FD4-B0C2-39E719091818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212C-0DFF-4FC8-A9C9-DCD17C445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F2C4-D91A-4FD4-B0C2-39E719091818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212C-0DFF-4FC8-A9C9-DCD17C445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F2C4-D91A-4FD4-B0C2-39E719091818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4212C-0DFF-4FC8-A9C9-DCD17C445ED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C4F2C4-D91A-4FD4-B0C2-39E719091818}" type="datetimeFigureOut">
              <a:rPr lang="ru-RU" smtClean="0"/>
              <a:t>26.11.2013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84212C-0DFF-4FC8-A9C9-DCD17C445ED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458200" cy="545509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             Пресмыкающиеся </a:t>
            </a:r>
            <a:br>
              <a:rPr lang="ru-RU" sz="4000" dirty="0" smtClean="0"/>
            </a:br>
            <a:r>
              <a:rPr lang="ru-RU" sz="4000" dirty="0"/>
              <a:t> </a:t>
            </a:r>
            <a:r>
              <a:rPr lang="ru-RU" sz="4000" dirty="0" smtClean="0"/>
              <a:t>             </a:t>
            </a:r>
            <a:br>
              <a:rPr lang="ru-RU" sz="4000" dirty="0" smtClean="0"/>
            </a:br>
            <a:r>
              <a:rPr lang="ru-RU" sz="4000" dirty="0"/>
              <a:t> </a:t>
            </a:r>
            <a:r>
              <a:rPr lang="ru-RU" sz="4000" dirty="0" smtClean="0"/>
              <a:t>                 Тульской области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10692680" y="3501008"/>
            <a:ext cx="71479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netsh</a:t>
            </a:r>
            <a:r>
              <a:rPr lang="en-US" dirty="0" smtClean="0"/>
              <a:t> start </a:t>
            </a:r>
            <a:r>
              <a:rPr lang="en-US" dirty="0" err="1" smtClean="0"/>
              <a:t>hostednetworknetsh</a:t>
            </a:r>
            <a:r>
              <a:rPr lang="en-US" dirty="0" smtClean="0"/>
              <a:t> </a:t>
            </a:r>
            <a:r>
              <a:rPr lang="en-US" dirty="0" err="1" smtClean="0"/>
              <a:t>wlan</a:t>
            </a:r>
            <a:r>
              <a:rPr lang="en-US" dirty="0" smtClean="0"/>
              <a:t> start </a:t>
            </a:r>
            <a:r>
              <a:rPr lang="en-US" dirty="0" err="1" smtClean="0"/>
              <a:t>hostednetwork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3140968"/>
            <a:ext cx="2280221" cy="1369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1979713" y="4005063"/>
            <a:ext cx="2277904" cy="149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8187" y="2636912"/>
            <a:ext cx="1965176" cy="146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650258"/>
            <a:ext cx="2088232" cy="1788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893918"/>
            <a:ext cx="1907753" cy="121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9444" y="4005064"/>
            <a:ext cx="2321248" cy="1682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467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Роль пресмыкающихся в природе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000" b="1" dirty="0" smtClean="0"/>
              <a:t>В природе пресмыкающиеся вплетены в общую </a:t>
            </a:r>
            <a:r>
              <a:rPr lang="ru-RU" sz="3000" b="1" dirty="0" smtClean="0">
                <a:solidFill>
                  <a:srgbClr val="FF0000"/>
                </a:solidFill>
              </a:rPr>
              <a:t>систему пищевых связей</a:t>
            </a:r>
            <a:r>
              <a:rPr lang="ru-RU" sz="3000" b="1" dirty="0" smtClean="0"/>
              <a:t>: поедают растения, животных (насекомых, амфибий, рептилий, грызунов), а их, в свою очередь, едят другие хищники – хищные птицы и звери</a:t>
            </a:r>
          </a:p>
          <a:p>
            <a:endParaRPr lang="ru-RU" sz="3000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Охраняй пресмыкающихся</a:t>
            </a:r>
            <a:r>
              <a:rPr lang="ru-RU" dirty="0" smtClean="0">
                <a:solidFill>
                  <a:srgbClr val="FF0000"/>
                </a:solidFill>
              </a:rPr>
              <a:t>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3573017"/>
            <a:ext cx="2736304" cy="2013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573017"/>
            <a:ext cx="2662436" cy="203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36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7200"/>
            <a:ext cx="8740080" cy="11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В Тульской области обитает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6 видов пресмыкающихся: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772816"/>
            <a:ext cx="8686800" cy="4307309"/>
          </a:xfrm>
        </p:spPr>
        <p:txBody>
          <a:bodyPr/>
          <a:lstStyle/>
          <a:p>
            <a:r>
              <a:rPr lang="ru-RU" dirty="0" smtClean="0"/>
              <a:t>1. Ящерица прыткая;</a:t>
            </a:r>
          </a:p>
          <a:p>
            <a:r>
              <a:rPr lang="ru-RU" dirty="0" smtClean="0"/>
              <a:t>2. Ящерица живородящая;</a:t>
            </a:r>
          </a:p>
          <a:p>
            <a:r>
              <a:rPr lang="ru-RU" dirty="0" smtClean="0"/>
              <a:t>3. Веретеница ломкая;</a:t>
            </a:r>
          </a:p>
          <a:p>
            <a:r>
              <a:rPr lang="ru-RU" dirty="0" smtClean="0"/>
              <a:t>4. Уж обыкновенный;</a:t>
            </a:r>
          </a:p>
          <a:p>
            <a:r>
              <a:rPr lang="ru-RU" dirty="0" smtClean="0"/>
              <a:t>5. Гадюка обыкновенная;</a:t>
            </a:r>
          </a:p>
          <a:p>
            <a:r>
              <a:rPr lang="ru-RU" dirty="0" smtClean="0"/>
              <a:t>6. Медянка.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15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</a:t>
            </a:r>
            <a:r>
              <a:rPr lang="ru-RU" dirty="0" smtClean="0">
                <a:solidFill>
                  <a:srgbClr val="C00000"/>
                </a:solidFill>
              </a:rPr>
              <a:t>Отряд Чешуйчатые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>                     </a:t>
            </a:r>
            <a:r>
              <a:rPr lang="ru-RU" dirty="0" smtClean="0">
                <a:solidFill>
                  <a:srgbClr val="92D050"/>
                </a:solidFill>
              </a:rPr>
              <a:t>подотряд ящерицы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ящерица прыткая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916832"/>
            <a:ext cx="6721305" cy="4032448"/>
          </a:xfrm>
        </p:spPr>
      </p:pic>
    </p:spTree>
    <p:extLst>
      <p:ext uri="{BB962C8B-B14F-4D97-AF65-F5344CB8AC3E}">
        <p14:creationId xmlns:p14="http://schemas.microsoft.com/office/powerpoint/2010/main" val="340572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ящерица живородящая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72816"/>
            <a:ext cx="6480720" cy="4248472"/>
          </a:xfrm>
        </p:spPr>
      </p:pic>
    </p:spTree>
    <p:extLst>
      <p:ext uri="{BB962C8B-B14F-4D97-AF65-F5344CB8AC3E}">
        <p14:creationId xmlns:p14="http://schemas.microsoft.com/office/powerpoint/2010/main" val="397373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веретеница ломкая</a:t>
            </a:r>
            <a:br>
              <a:rPr lang="ru-RU" dirty="0" smtClean="0"/>
            </a:b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686800" cy="4958011"/>
          </a:xfrm>
        </p:spPr>
        <p:txBody>
          <a:bodyPr/>
          <a:lstStyle/>
          <a:p>
            <a:r>
              <a:rPr lang="ru-RU" dirty="0" smtClean="0"/>
              <a:t>Безногая ящерица, в отличии от змей имеет несросшиеся подвижные веки и недоразвитые челюсти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420888"/>
            <a:ext cx="5679728" cy="422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26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                         подотряд змеи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уж обыкновенный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9" y="1838325"/>
            <a:ext cx="3960440" cy="424179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348880"/>
            <a:ext cx="4040425" cy="346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8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медянка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28800"/>
            <a:ext cx="7128792" cy="4536504"/>
          </a:xfrm>
        </p:spPr>
      </p:pic>
    </p:spTree>
    <p:extLst>
      <p:ext uri="{BB962C8B-B14F-4D97-AF65-F5344CB8AC3E}">
        <p14:creationId xmlns:p14="http://schemas.microsoft.com/office/powerpoint/2010/main" val="23998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гадюка обыкновенная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Единственная ядовитая змея Тульской области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931" y="2996952"/>
            <a:ext cx="4929130" cy="33182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636912"/>
            <a:ext cx="4071007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50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Меры первой помощи при укусе </a:t>
            </a:r>
            <a:br>
              <a:rPr lang="ru-RU" dirty="0" smtClean="0"/>
            </a:br>
            <a:r>
              <a:rPr lang="ru-RU" dirty="0" smtClean="0"/>
              <a:t>                          ядовитой змеёй: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Спокойное положение поврежденного органа.</a:t>
            </a:r>
          </a:p>
          <a:p>
            <a:r>
              <a:rPr lang="ru-RU" dirty="0" smtClean="0"/>
              <a:t>Обильное теплое питье.</a:t>
            </a:r>
          </a:p>
          <a:p>
            <a:r>
              <a:rPr lang="ru-RU" dirty="0" smtClean="0"/>
              <a:t>Введение препарата противозмеиной сыворотки.</a:t>
            </a:r>
          </a:p>
          <a:p>
            <a:r>
              <a:rPr lang="ru-RU" dirty="0" smtClean="0"/>
              <a:t>Наложение шины.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768878"/>
            <a:ext cx="4242308" cy="274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68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</TotalTime>
  <Words>147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                Пресмыкающиеся                                   Тульской области</vt:lpstr>
      <vt:lpstr>        В Тульской области обитает                    6 видов пресмыкающихся:</vt:lpstr>
      <vt:lpstr>                      Отряд Чешуйчатые                      подотряд ящерицы                       ящерица прыткая</vt:lpstr>
      <vt:lpstr>              ящерица живородящая</vt:lpstr>
      <vt:lpstr>                      веретеница ломкая  </vt:lpstr>
      <vt:lpstr>                         подотряд змеи                       уж обыкновенный</vt:lpstr>
      <vt:lpstr>                            медянка</vt:lpstr>
      <vt:lpstr>           гадюка обыкновенная</vt:lpstr>
      <vt:lpstr>          Меры первой помощи при укусе                            ядовитой змеёй:</vt:lpstr>
      <vt:lpstr>   Роль пресмыкающихся в природе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Пресмыкающиеся                                   Тульской области</dc:title>
  <dc:creator>user</dc:creator>
  <cp:lastModifiedBy>user</cp:lastModifiedBy>
  <cp:revision>11</cp:revision>
  <dcterms:created xsi:type="dcterms:W3CDTF">2013-11-26T07:53:55Z</dcterms:created>
  <dcterms:modified xsi:type="dcterms:W3CDTF">2013-11-26T13:11:28Z</dcterms:modified>
</cp:coreProperties>
</file>