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Default Extension="bin" ContentType="application/vnd.ms-office.legacyDiagramTex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legacyDocTextInfo.bin" ContentType="application/vnd.ms-office.legacyDocTextInfo"/>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9" r:id="rId3"/>
    <p:sldId id="260" r:id="rId4"/>
    <p:sldId id="261" r:id="rId5"/>
    <p:sldId id="265" r:id="rId6"/>
    <p:sldId id="264" r:id="rId7"/>
    <p:sldId id="266" r:id="rId8"/>
    <p:sldId id="267" r:id="rId9"/>
    <p:sldId id="263" r:id="rId10"/>
    <p:sldId id="262" r:id="rId1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100" d="100"/>
          <a:sy n="100" d="100"/>
        </p:scale>
        <p:origin x="-210" y="-90"/>
      </p:cViewPr>
      <p:guideLst>
        <p:guide orient="horz" pos="2160"/>
        <p:guide pos="2880"/>
      </p:guideLst>
    </p:cSldViewPr>
  </p:slideViewPr>
  <p:outlineViewPr>
    <p:cViewPr>
      <p:scale>
        <a:sx n="33" d="100"/>
        <a:sy n="33" d="100"/>
      </p:scale>
      <p:origin x="246" y="0"/>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06/relationships/legacyDocTextInfo" Target="legacyDocTextInfo.bin"/><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3" Type="http://schemas.microsoft.com/office/2006/relationships/legacyDiagramText" Target="legacyDiagramText3.bin"/><Relationship Id="rId2" Type="http://schemas.microsoft.com/office/2006/relationships/legacyDiagramText" Target="legacyDiagramText2.bin"/><Relationship Id="rId1" Type="http://schemas.microsoft.com/office/2006/relationships/legacyDiagramText" Target="legacyDiagramText1.bin"/><Relationship Id="rId4" Type="http://schemas.microsoft.com/office/2006/relationships/legacyDiagramText" Target="legacyDiagramText4.bin"/></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lIns="45720" tIns="0" rIns="45720" bIns="0" anchor="b">
            <a:scene3d>
              <a:camera prst="orthographicFront"/>
              <a:lightRig rig="soft" dir="t">
                <a:rot lat="0" lon="0" rev="17220000"/>
              </a:lightRig>
            </a:scene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lang="ru-RU" smtClean="0"/>
              <a:t>Образец заголовка</a:t>
            </a:r>
            <a:endParaRPr lang="en-US"/>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lang="ru-RU" smtClean="0"/>
              <a:t>Образец подзаголовка</a:t>
            </a:r>
            <a:endParaRPr lang="en-US"/>
          </a:p>
        </p:txBody>
      </p:sp>
      <p:sp>
        <p:nvSpPr>
          <p:cNvPr id="4" name="Дата 13"/>
          <p:cNvSpPr>
            <a:spLocks noGrp="1"/>
          </p:cNvSpPr>
          <p:nvPr>
            <p:ph type="dt" sz="half" idx="10"/>
          </p:nvPr>
        </p:nvSpPr>
        <p:spPr/>
        <p:txBody>
          <a:bodyPr/>
          <a:lstStyle>
            <a:lvl1pPr>
              <a:defRPr/>
            </a:lvl1pPr>
          </a:lstStyle>
          <a:p>
            <a:pPr>
              <a:defRPr/>
            </a:pPr>
            <a:fld id="{0EF0374E-DB01-42FE-BE0F-02C81D6F710C}" type="datetimeFigureOut">
              <a:rPr lang="en-US"/>
              <a:pPr>
                <a:defRPr/>
              </a:pPr>
              <a:t>3/22/2012</a:t>
            </a:fld>
            <a:endParaRPr lang="en-US"/>
          </a:p>
        </p:txBody>
      </p:sp>
      <p:sp>
        <p:nvSpPr>
          <p:cNvPr id="5" name="Нижний колонтитул 2"/>
          <p:cNvSpPr>
            <a:spLocks noGrp="1"/>
          </p:cNvSpPr>
          <p:nvPr>
            <p:ph type="ftr" sz="quarter" idx="11"/>
          </p:nvPr>
        </p:nvSpPr>
        <p:spPr/>
        <p:txBody>
          <a:bodyPr/>
          <a:lstStyle>
            <a:lvl1pPr>
              <a:defRPr/>
            </a:lvl1pPr>
          </a:lstStyle>
          <a:p>
            <a:pPr>
              <a:defRPr/>
            </a:pPr>
            <a:endParaRPr lang="en-US"/>
          </a:p>
        </p:txBody>
      </p:sp>
      <p:sp>
        <p:nvSpPr>
          <p:cNvPr id="6" name="Номер слайда 22"/>
          <p:cNvSpPr>
            <a:spLocks noGrp="1"/>
          </p:cNvSpPr>
          <p:nvPr>
            <p:ph type="sldNum" sz="quarter" idx="12"/>
          </p:nvPr>
        </p:nvSpPr>
        <p:spPr/>
        <p:txBody>
          <a:bodyPr/>
          <a:lstStyle>
            <a:lvl1pPr>
              <a:defRPr/>
            </a:lvl1pPr>
          </a:lstStyle>
          <a:p>
            <a:pPr>
              <a:defRPr/>
            </a:pPr>
            <a:fld id="{927A59F3-2B20-4E11-A505-400DA14D6FDD}"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61723BDE-8F9F-402E-ADBC-C4A018B91836}" type="datetimeFigureOut">
              <a:rPr lang="en-US"/>
              <a:pPr>
                <a:defRPr/>
              </a:pPr>
              <a:t>3/22/2012</a:t>
            </a:fld>
            <a:endParaRPr lang="en-US"/>
          </a:p>
        </p:txBody>
      </p:sp>
      <p:sp>
        <p:nvSpPr>
          <p:cNvPr id="5" name="Нижний колонтитул 2"/>
          <p:cNvSpPr>
            <a:spLocks noGrp="1"/>
          </p:cNvSpPr>
          <p:nvPr>
            <p:ph type="ftr" sz="quarter" idx="11"/>
          </p:nvPr>
        </p:nvSpPr>
        <p:spPr/>
        <p:txBody>
          <a:bodyPr/>
          <a:lstStyle>
            <a:lvl1pPr>
              <a:defRPr/>
            </a:lvl1pPr>
          </a:lstStyle>
          <a:p>
            <a:pPr>
              <a:defRPr/>
            </a:pPr>
            <a:endParaRPr lang="en-US"/>
          </a:p>
        </p:txBody>
      </p:sp>
      <p:sp>
        <p:nvSpPr>
          <p:cNvPr id="6" name="Номер слайда 22"/>
          <p:cNvSpPr>
            <a:spLocks noGrp="1"/>
          </p:cNvSpPr>
          <p:nvPr>
            <p:ph type="sldNum" sz="quarter" idx="12"/>
          </p:nvPr>
        </p:nvSpPr>
        <p:spPr/>
        <p:txBody>
          <a:bodyPr/>
          <a:lstStyle>
            <a:lvl1pPr>
              <a:defRPr/>
            </a:lvl1pPr>
          </a:lstStyle>
          <a:p>
            <a:pPr>
              <a:defRPr/>
            </a:pPr>
            <a:fld id="{FD39AC3A-ADEE-4E4F-A899-911D5077FE79}"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758FE561-F76D-4756-8193-641337FDD162}" type="datetimeFigureOut">
              <a:rPr lang="en-US"/>
              <a:pPr>
                <a:defRPr/>
              </a:pPr>
              <a:t>3/22/2012</a:t>
            </a:fld>
            <a:endParaRPr lang="en-US"/>
          </a:p>
        </p:txBody>
      </p:sp>
      <p:sp>
        <p:nvSpPr>
          <p:cNvPr id="5" name="Нижний колонтитул 2"/>
          <p:cNvSpPr>
            <a:spLocks noGrp="1"/>
          </p:cNvSpPr>
          <p:nvPr>
            <p:ph type="ftr" sz="quarter" idx="11"/>
          </p:nvPr>
        </p:nvSpPr>
        <p:spPr/>
        <p:txBody>
          <a:bodyPr/>
          <a:lstStyle>
            <a:lvl1pPr>
              <a:defRPr/>
            </a:lvl1pPr>
          </a:lstStyle>
          <a:p>
            <a:pPr>
              <a:defRPr/>
            </a:pPr>
            <a:endParaRPr lang="en-US"/>
          </a:p>
        </p:txBody>
      </p:sp>
      <p:sp>
        <p:nvSpPr>
          <p:cNvPr id="6" name="Номер слайда 22"/>
          <p:cNvSpPr>
            <a:spLocks noGrp="1"/>
          </p:cNvSpPr>
          <p:nvPr>
            <p:ph type="sldNum" sz="quarter" idx="12"/>
          </p:nvPr>
        </p:nvSpPr>
        <p:spPr/>
        <p:txBody>
          <a:bodyPr/>
          <a:lstStyle>
            <a:lvl1pPr>
              <a:defRPr/>
            </a:lvl1pPr>
          </a:lstStyle>
          <a:p>
            <a:pPr>
              <a:defRPr/>
            </a:pPr>
            <a:fld id="{B9A9C796-5334-41A9-A05C-8711EF2F112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13"/>
          <p:cNvSpPr>
            <a:spLocks noGrp="1"/>
          </p:cNvSpPr>
          <p:nvPr>
            <p:ph type="dt" sz="half" idx="10"/>
          </p:nvPr>
        </p:nvSpPr>
        <p:spPr/>
        <p:txBody>
          <a:bodyPr/>
          <a:lstStyle>
            <a:lvl1pPr>
              <a:defRPr/>
            </a:lvl1pPr>
          </a:lstStyle>
          <a:p>
            <a:pPr>
              <a:defRPr/>
            </a:pPr>
            <a:fld id="{44525733-BDBE-455F-99BA-4F072C84482E}" type="datetimeFigureOut">
              <a:rPr lang="en-US"/>
              <a:pPr>
                <a:defRPr/>
              </a:pPr>
              <a:t>3/22/2012</a:t>
            </a:fld>
            <a:endParaRPr lang="en-US"/>
          </a:p>
        </p:txBody>
      </p:sp>
      <p:sp>
        <p:nvSpPr>
          <p:cNvPr id="5" name="Нижний колонтитул 2"/>
          <p:cNvSpPr>
            <a:spLocks noGrp="1"/>
          </p:cNvSpPr>
          <p:nvPr>
            <p:ph type="ftr" sz="quarter" idx="11"/>
          </p:nvPr>
        </p:nvSpPr>
        <p:spPr/>
        <p:txBody>
          <a:bodyPr/>
          <a:lstStyle>
            <a:lvl1pPr>
              <a:defRPr/>
            </a:lvl1pPr>
          </a:lstStyle>
          <a:p>
            <a:pPr>
              <a:defRPr/>
            </a:pPr>
            <a:endParaRPr lang="en-US"/>
          </a:p>
        </p:txBody>
      </p:sp>
      <p:sp>
        <p:nvSpPr>
          <p:cNvPr id="6" name="Номер слайда 22"/>
          <p:cNvSpPr>
            <a:spLocks noGrp="1"/>
          </p:cNvSpPr>
          <p:nvPr>
            <p:ph type="sldNum" sz="quarter" idx="12"/>
          </p:nvPr>
        </p:nvSpPr>
        <p:spPr/>
        <p:txBody>
          <a:bodyPr/>
          <a:lstStyle>
            <a:lvl1pPr>
              <a:defRPr/>
            </a:lvl1pPr>
          </a:lstStyle>
          <a:p>
            <a:pPr>
              <a:defRPr/>
            </a:pPr>
            <a:fld id="{50C8171F-07B7-4213-893C-B12D3588C49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lang="ru-RU" smtClean="0"/>
              <a:t>Образец заголовка</a:t>
            </a:r>
            <a:endParaRPr lang="en-US"/>
          </a:p>
        </p:txBody>
      </p:sp>
      <p:sp>
        <p:nvSpPr>
          <p:cNvPr id="3" name="Текст 2"/>
          <p:cNvSpPr>
            <a:spLocks noGrp="1"/>
          </p:cNvSpPr>
          <p:nvPr>
            <p:ph type="body" idx="1"/>
          </p:nvPr>
        </p:nvSpPr>
        <p:spPr>
          <a:xfrm>
            <a:off x="1600200" y="2507786"/>
            <a:ext cx="7086600" cy="1509712"/>
          </a:xfrm>
        </p:spPr>
        <p:txBody>
          <a:bodyPr/>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a:r>
              <a:rPr lang="ru-RU" smtClean="0"/>
              <a:t>Образец текста</a:t>
            </a:r>
          </a:p>
        </p:txBody>
      </p:sp>
      <p:sp>
        <p:nvSpPr>
          <p:cNvPr id="4" name="Дата 13"/>
          <p:cNvSpPr>
            <a:spLocks noGrp="1"/>
          </p:cNvSpPr>
          <p:nvPr>
            <p:ph type="dt" sz="half" idx="10"/>
          </p:nvPr>
        </p:nvSpPr>
        <p:spPr/>
        <p:txBody>
          <a:bodyPr/>
          <a:lstStyle>
            <a:lvl1pPr>
              <a:defRPr/>
            </a:lvl1pPr>
          </a:lstStyle>
          <a:p>
            <a:pPr>
              <a:defRPr/>
            </a:pPr>
            <a:fld id="{84493559-B8DE-4197-8584-9F2D021EEC9A}" type="datetimeFigureOut">
              <a:rPr lang="en-US"/>
              <a:pPr>
                <a:defRPr/>
              </a:pPr>
              <a:t>3/22/2012</a:t>
            </a:fld>
            <a:endParaRPr lang="en-US"/>
          </a:p>
        </p:txBody>
      </p:sp>
      <p:sp>
        <p:nvSpPr>
          <p:cNvPr id="5" name="Нижний колонтитул 2"/>
          <p:cNvSpPr>
            <a:spLocks noGrp="1"/>
          </p:cNvSpPr>
          <p:nvPr>
            <p:ph type="ftr" sz="quarter" idx="11"/>
          </p:nvPr>
        </p:nvSpPr>
        <p:spPr/>
        <p:txBody>
          <a:bodyPr/>
          <a:lstStyle>
            <a:lvl1pPr>
              <a:defRPr/>
            </a:lvl1pPr>
          </a:lstStyle>
          <a:p>
            <a:pPr>
              <a:defRPr/>
            </a:pPr>
            <a:endParaRPr lang="en-US"/>
          </a:p>
        </p:txBody>
      </p:sp>
      <p:sp>
        <p:nvSpPr>
          <p:cNvPr id="6" name="Номер слайда 22"/>
          <p:cNvSpPr>
            <a:spLocks noGrp="1"/>
          </p:cNvSpPr>
          <p:nvPr>
            <p:ph type="sldNum" sz="quarter" idx="12"/>
          </p:nvPr>
        </p:nvSpPr>
        <p:spPr/>
        <p:txBody>
          <a:bodyPr/>
          <a:lstStyle>
            <a:lvl1pPr>
              <a:defRPr/>
            </a:lvl1pPr>
          </a:lstStyle>
          <a:p>
            <a:pPr>
              <a:defRPr/>
            </a:pPr>
            <a:fld id="{E0405A24-D5CB-4109-B8E8-7C72BFC943D4}"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C646191C-FC77-4C58-AAE2-BB931FF0322A}" type="datetimeFigureOut">
              <a:rPr lang="en-US"/>
              <a:pPr>
                <a:defRPr/>
              </a:pPr>
              <a:t>3/22/2012</a:t>
            </a:fld>
            <a:endParaRPr lang="en-US"/>
          </a:p>
        </p:txBody>
      </p:sp>
      <p:sp>
        <p:nvSpPr>
          <p:cNvPr id="6" name="Нижний колонтитул 2"/>
          <p:cNvSpPr>
            <a:spLocks noGrp="1"/>
          </p:cNvSpPr>
          <p:nvPr>
            <p:ph type="ftr" sz="quarter" idx="11"/>
          </p:nvPr>
        </p:nvSpPr>
        <p:spPr/>
        <p:txBody>
          <a:bodyPr/>
          <a:lstStyle>
            <a:lvl1pPr>
              <a:defRPr/>
            </a:lvl1pPr>
          </a:lstStyle>
          <a:p>
            <a:pPr>
              <a:defRPr/>
            </a:pPr>
            <a:endParaRPr lang="en-US"/>
          </a:p>
        </p:txBody>
      </p:sp>
      <p:sp>
        <p:nvSpPr>
          <p:cNvPr id="7" name="Номер слайда 22"/>
          <p:cNvSpPr>
            <a:spLocks noGrp="1"/>
          </p:cNvSpPr>
          <p:nvPr>
            <p:ph type="sldNum" sz="quarter" idx="12"/>
          </p:nvPr>
        </p:nvSpPr>
        <p:spPr/>
        <p:txBody>
          <a:bodyPr/>
          <a:lstStyle>
            <a:lvl1pPr>
              <a:defRPr/>
            </a:lvl1pPr>
          </a:lstStyle>
          <a:p>
            <a:pPr>
              <a:defRPr/>
            </a:pPr>
            <a:fld id="{706FEA0C-DCE6-4887-9903-F509788D25B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lstStyle>
            <a:lvl1pPr>
              <a:defRPr/>
            </a:lvl1pPr>
          </a:lstStyle>
          <a:p>
            <a:r>
              <a:rPr lang="ru-RU" smtClean="0"/>
              <a:t>Образец заголовка</a:t>
            </a:r>
            <a:endParaRPr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a:r>
              <a:rPr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13"/>
          <p:cNvSpPr>
            <a:spLocks noGrp="1"/>
          </p:cNvSpPr>
          <p:nvPr>
            <p:ph type="dt" sz="half" idx="10"/>
          </p:nvPr>
        </p:nvSpPr>
        <p:spPr/>
        <p:txBody>
          <a:bodyPr/>
          <a:lstStyle>
            <a:lvl1pPr>
              <a:defRPr/>
            </a:lvl1pPr>
          </a:lstStyle>
          <a:p>
            <a:pPr>
              <a:defRPr/>
            </a:pPr>
            <a:fld id="{187EF377-8C98-464E-AD3D-E8FD8C8E9B34}" type="datetimeFigureOut">
              <a:rPr lang="en-US"/>
              <a:pPr>
                <a:defRPr/>
              </a:pPr>
              <a:t>3/22/2012</a:t>
            </a:fld>
            <a:endParaRPr lang="en-US"/>
          </a:p>
        </p:txBody>
      </p:sp>
      <p:sp>
        <p:nvSpPr>
          <p:cNvPr id="8" name="Нижний колонтитул 2"/>
          <p:cNvSpPr>
            <a:spLocks noGrp="1"/>
          </p:cNvSpPr>
          <p:nvPr>
            <p:ph type="ftr" sz="quarter" idx="11"/>
          </p:nvPr>
        </p:nvSpPr>
        <p:spPr/>
        <p:txBody>
          <a:bodyPr/>
          <a:lstStyle>
            <a:lvl1pPr>
              <a:defRPr/>
            </a:lvl1pPr>
          </a:lstStyle>
          <a:p>
            <a:pPr>
              <a:defRPr/>
            </a:pPr>
            <a:endParaRPr lang="en-US"/>
          </a:p>
        </p:txBody>
      </p:sp>
      <p:sp>
        <p:nvSpPr>
          <p:cNvPr id="9" name="Номер слайда 22"/>
          <p:cNvSpPr>
            <a:spLocks noGrp="1"/>
          </p:cNvSpPr>
          <p:nvPr>
            <p:ph type="sldNum" sz="quarter" idx="12"/>
          </p:nvPr>
        </p:nvSpPr>
        <p:spPr/>
        <p:txBody>
          <a:bodyPr/>
          <a:lstStyle>
            <a:lvl1pPr>
              <a:defRPr/>
            </a:lvl1pPr>
          </a:lstStyle>
          <a:p>
            <a:pPr>
              <a:defRPr/>
            </a:pPr>
            <a:fld id="{8E1E0C73-249E-4FEF-8936-B957CA7CB78B}"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en-US"/>
          </a:p>
        </p:txBody>
      </p:sp>
      <p:sp>
        <p:nvSpPr>
          <p:cNvPr id="3" name="Дата 13"/>
          <p:cNvSpPr>
            <a:spLocks noGrp="1"/>
          </p:cNvSpPr>
          <p:nvPr>
            <p:ph type="dt" sz="half" idx="10"/>
          </p:nvPr>
        </p:nvSpPr>
        <p:spPr/>
        <p:txBody>
          <a:bodyPr/>
          <a:lstStyle>
            <a:lvl1pPr>
              <a:defRPr/>
            </a:lvl1pPr>
          </a:lstStyle>
          <a:p>
            <a:pPr>
              <a:defRPr/>
            </a:pPr>
            <a:fld id="{FEF7417B-9161-4384-A2BF-434BB99472DF}" type="datetimeFigureOut">
              <a:rPr lang="en-US"/>
              <a:pPr>
                <a:defRPr/>
              </a:pPr>
              <a:t>3/22/2012</a:t>
            </a:fld>
            <a:endParaRPr lang="en-US"/>
          </a:p>
        </p:txBody>
      </p:sp>
      <p:sp>
        <p:nvSpPr>
          <p:cNvPr id="4" name="Нижний колонтитул 2"/>
          <p:cNvSpPr>
            <a:spLocks noGrp="1"/>
          </p:cNvSpPr>
          <p:nvPr>
            <p:ph type="ftr" sz="quarter" idx="11"/>
          </p:nvPr>
        </p:nvSpPr>
        <p:spPr/>
        <p:txBody>
          <a:bodyPr/>
          <a:lstStyle>
            <a:lvl1pPr>
              <a:defRPr/>
            </a:lvl1pPr>
          </a:lstStyle>
          <a:p>
            <a:pPr>
              <a:defRPr/>
            </a:pPr>
            <a:endParaRPr lang="en-US"/>
          </a:p>
        </p:txBody>
      </p:sp>
      <p:sp>
        <p:nvSpPr>
          <p:cNvPr id="5" name="Номер слайда 22"/>
          <p:cNvSpPr>
            <a:spLocks noGrp="1"/>
          </p:cNvSpPr>
          <p:nvPr>
            <p:ph type="sldNum" sz="quarter" idx="12"/>
          </p:nvPr>
        </p:nvSpPr>
        <p:spPr/>
        <p:txBody>
          <a:bodyPr/>
          <a:lstStyle>
            <a:lvl1pPr>
              <a:defRPr/>
            </a:lvl1pPr>
          </a:lstStyle>
          <a:p>
            <a:pPr>
              <a:defRPr/>
            </a:pPr>
            <a:fld id="{71A9A056-D8DF-4F82-BA87-126C062563DF}"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3"/>
          <p:cNvSpPr>
            <a:spLocks noGrp="1"/>
          </p:cNvSpPr>
          <p:nvPr>
            <p:ph type="dt" sz="half" idx="10"/>
          </p:nvPr>
        </p:nvSpPr>
        <p:spPr/>
        <p:txBody>
          <a:bodyPr/>
          <a:lstStyle>
            <a:lvl1pPr>
              <a:defRPr/>
            </a:lvl1pPr>
          </a:lstStyle>
          <a:p>
            <a:pPr>
              <a:defRPr/>
            </a:pPr>
            <a:fld id="{16658350-F7AB-400F-BAA3-938DE34F3416}" type="datetimeFigureOut">
              <a:rPr lang="en-US"/>
              <a:pPr>
                <a:defRPr/>
              </a:pPr>
              <a:t>3/22/2012</a:t>
            </a:fld>
            <a:endParaRPr lang="en-US"/>
          </a:p>
        </p:txBody>
      </p:sp>
      <p:sp>
        <p:nvSpPr>
          <p:cNvPr id="3" name="Нижний колонтитул 2"/>
          <p:cNvSpPr>
            <a:spLocks noGrp="1"/>
          </p:cNvSpPr>
          <p:nvPr>
            <p:ph type="ftr" sz="quarter" idx="11"/>
          </p:nvPr>
        </p:nvSpPr>
        <p:spPr/>
        <p:txBody>
          <a:bodyPr/>
          <a:lstStyle>
            <a:lvl1pPr>
              <a:defRPr/>
            </a:lvl1pPr>
          </a:lstStyle>
          <a:p>
            <a:pPr>
              <a:defRPr/>
            </a:pPr>
            <a:endParaRPr lang="en-US"/>
          </a:p>
        </p:txBody>
      </p:sp>
      <p:sp>
        <p:nvSpPr>
          <p:cNvPr id="4" name="Номер слайда 22"/>
          <p:cNvSpPr>
            <a:spLocks noGrp="1"/>
          </p:cNvSpPr>
          <p:nvPr>
            <p:ph type="sldNum" sz="quarter" idx="12"/>
          </p:nvPr>
        </p:nvSpPr>
        <p:spPr/>
        <p:txBody>
          <a:bodyPr/>
          <a:lstStyle>
            <a:lvl1pPr>
              <a:defRPr/>
            </a:lvl1pPr>
          </a:lstStyle>
          <a:p>
            <a:pPr>
              <a:defRPr/>
            </a:pPr>
            <a:fld id="{23D0A00B-3940-479E-A2B3-D1D091C5F60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sp3d prstMaterial="softEdge"/>
          </a:bodyPr>
          <a:lstStyle>
            <a:lvl1pPr algn="l">
              <a:buNone/>
              <a:defRPr sz="2200" b="0">
                <a:ln w="6350">
                  <a:noFill/>
                </a:ln>
                <a:solidFill>
                  <a:schemeClr val="accent1">
                    <a:tint val="73000"/>
                    <a:satMod val="180000"/>
                  </a:schemeClr>
                </a:solidFill>
              </a:defRPr>
            </a:lvl1pPr>
          </a:lstStyle>
          <a:p>
            <a:r>
              <a:rPr lang="ru-RU" smtClean="0"/>
              <a:t>Образец заголовка</a:t>
            </a:r>
            <a:endParaRPr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a:r>
              <a:rPr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13"/>
          <p:cNvSpPr>
            <a:spLocks noGrp="1"/>
          </p:cNvSpPr>
          <p:nvPr>
            <p:ph type="dt" sz="half" idx="10"/>
          </p:nvPr>
        </p:nvSpPr>
        <p:spPr/>
        <p:txBody>
          <a:bodyPr/>
          <a:lstStyle>
            <a:lvl1pPr>
              <a:defRPr/>
            </a:lvl1pPr>
          </a:lstStyle>
          <a:p>
            <a:pPr>
              <a:defRPr/>
            </a:pPr>
            <a:fld id="{70FB2535-9510-4288-B375-B7F5ECCD6269}" type="datetimeFigureOut">
              <a:rPr lang="en-US"/>
              <a:pPr>
                <a:defRPr/>
              </a:pPr>
              <a:t>3/22/2012</a:t>
            </a:fld>
            <a:endParaRPr lang="en-US"/>
          </a:p>
        </p:txBody>
      </p:sp>
      <p:sp>
        <p:nvSpPr>
          <p:cNvPr id="6" name="Нижний колонтитул 2"/>
          <p:cNvSpPr>
            <a:spLocks noGrp="1"/>
          </p:cNvSpPr>
          <p:nvPr>
            <p:ph type="ftr" sz="quarter" idx="11"/>
          </p:nvPr>
        </p:nvSpPr>
        <p:spPr/>
        <p:txBody>
          <a:bodyPr/>
          <a:lstStyle>
            <a:lvl1pPr>
              <a:defRPr/>
            </a:lvl1pPr>
          </a:lstStyle>
          <a:p>
            <a:pPr>
              <a:defRPr/>
            </a:pPr>
            <a:endParaRPr lang="en-US"/>
          </a:p>
        </p:txBody>
      </p:sp>
      <p:sp>
        <p:nvSpPr>
          <p:cNvPr id="7" name="Номер слайда 22"/>
          <p:cNvSpPr>
            <a:spLocks noGrp="1"/>
          </p:cNvSpPr>
          <p:nvPr>
            <p:ph type="sldNum" sz="quarter" idx="12"/>
          </p:nvPr>
        </p:nvSpPr>
        <p:spPr/>
        <p:txBody>
          <a:bodyPr/>
          <a:lstStyle>
            <a:lvl1pPr>
              <a:defRPr/>
            </a:lvl1pPr>
          </a:lstStyle>
          <a:p>
            <a:pPr>
              <a:defRPr/>
            </a:pPr>
            <a:fld id="{B37D6B64-BDC8-4FB4-BC35-9FC5B5B676AD}"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lang="ru-RU" smtClean="0"/>
              <a:t>Образец заголовка</a:t>
            </a:r>
            <a:endParaRPr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ormAutofit/>
          </a:bodyPr>
          <a:lstStyle>
            <a:lvl1pPr indent="0">
              <a:buNone/>
              <a:defRPr sz="3200"/>
            </a:lvl1pPr>
          </a:lstStyle>
          <a:p>
            <a:pPr lvl="0"/>
            <a:r>
              <a:rPr lang="ru-RU" noProof="0" smtClean="0"/>
              <a:t>Вставка рисунка</a:t>
            </a:r>
            <a:endParaRPr lang="en-US" noProof="0" dirty="0"/>
          </a:p>
        </p:txBody>
      </p:sp>
      <p:sp>
        <p:nvSpPr>
          <p:cNvPr id="4" name="Текст 3"/>
          <p:cNvSpPr>
            <a:spLocks noGrp="1"/>
          </p:cNvSpPr>
          <p:nvPr>
            <p:ph type="body" sz="half" idx="2"/>
          </p:nvPr>
        </p:nvSpPr>
        <p:spPr>
          <a:xfrm>
            <a:off x="1828800" y="1166787"/>
            <a:ext cx="5486400" cy="530352"/>
          </a:xfrm>
        </p:spPr>
        <p:txBody>
          <a:bodyPr lIns="45720" rIns="45720"/>
          <a:lstStyle>
            <a:lvl1pPr marL="0" indent="0" algn="ctr">
              <a:buNone/>
              <a:defRPr sz="1400"/>
            </a:lvl1pPr>
            <a:lvl2pPr>
              <a:defRPr sz="1200"/>
            </a:lvl2pPr>
            <a:lvl3pPr>
              <a:defRPr sz="1000"/>
            </a:lvl3pPr>
            <a:lvl4pPr>
              <a:defRPr sz="900"/>
            </a:lvl4pPr>
            <a:lvl5pPr>
              <a:defRPr sz="900"/>
            </a:lvl5pPr>
          </a:lstStyle>
          <a:p>
            <a:pPr lvl="0"/>
            <a:r>
              <a:rPr lang="ru-RU" smtClean="0"/>
              <a:t>Образец текста</a:t>
            </a:r>
          </a:p>
        </p:txBody>
      </p:sp>
      <p:sp>
        <p:nvSpPr>
          <p:cNvPr id="5" name="Дата 13"/>
          <p:cNvSpPr>
            <a:spLocks noGrp="1"/>
          </p:cNvSpPr>
          <p:nvPr>
            <p:ph type="dt" sz="half" idx="10"/>
          </p:nvPr>
        </p:nvSpPr>
        <p:spPr/>
        <p:txBody>
          <a:bodyPr/>
          <a:lstStyle>
            <a:lvl1pPr>
              <a:defRPr/>
            </a:lvl1pPr>
          </a:lstStyle>
          <a:p>
            <a:pPr>
              <a:defRPr/>
            </a:pPr>
            <a:fld id="{40B7B123-9DB1-467C-92D8-57607636237F}" type="datetimeFigureOut">
              <a:rPr lang="en-US"/>
              <a:pPr>
                <a:defRPr/>
              </a:pPr>
              <a:t>3/22/2012</a:t>
            </a:fld>
            <a:endParaRPr lang="en-US"/>
          </a:p>
        </p:txBody>
      </p:sp>
      <p:sp>
        <p:nvSpPr>
          <p:cNvPr id="6" name="Нижний колонтитул 2"/>
          <p:cNvSpPr>
            <a:spLocks noGrp="1"/>
          </p:cNvSpPr>
          <p:nvPr>
            <p:ph type="ftr" sz="quarter" idx="11"/>
          </p:nvPr>
        </p:nvSpPr>
        <p:spPr/>
        <p:txBody>
          <a:bodyPr/>
          <a:lstStyle>
            <a:lvl1pPr>
              <a:defRPr/>
            </a:lvl1pPr>
          </a:lstStyle>
          <a:p>
            <a:pPr>
              <a:defRPr/>
            </a:pPr>
            <a:endParaRPr lang="en-US"/>
          </a:p>
        </p:txBody>
      </p:sp>
      <p:sp>
        <p:nvSpPr>
          <p:cNvPr id="7" name="Номер слайда 22"/>
          <p:cNvSpPr>
            <a:spLocks noGrp="1"/>
          </p:cNvSpPr>
          <p:nvPr>
            <p:ph type="sldNum" sz="quarter" idx="12"/>
          </p:nvPr>
        </p:nvSpPr>
        <p:spPr/>
        <p:txBody>
          <a:bodyPr/>
          <a:lstStyle>
            <a:lvl1pPr>
              <a:defRPr/>
            </a:lvl1pPr>
          </a:lstStyle>
          <a:p>
            <a:pPr>
              <a:defRPr/>
            </a:pPr>
            <a:fld id="{4FA4310F-60B0-4837-BC18-92D89D3781AD}"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lang="ru-RU" smtClean="0"/>
              <a:t>Образец заголовка</a:t>
            </a:r>
            <a:endParaRPr lang="en-US"/>
          </a:p>
        </p:txBody>
      </p:sp>
      <p:sp>
        <p:nvSpPr>
          <p:cNvPr id="2051" name="Текст 12"/>
          <p:cNvSpPr>
            <a:spLocks noGrp="1"/>
          </p:cNvSpPr>
          <p:nvPr>
            <p:ph type="body" idx="1"/>
          </p:nvPr>
        </p:nvSpPr>
        <p:spPr bwMode="auto">
          <a:xfrm>
            <a:off x="457200" y="1600200"/>
            <a:ext cx="8229600" cy="4708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fontAlgn="auto" latinLnBrk="0" hangingPunct="1">
              <a:spcBef>
                <a:spcPts val="0"/>
              </a:spcBef>
              <a:spcAft>
                <a:spcPts val="0"/>
              </a:spcAft>
              <a:defRPr kumimoji="0" sz="1200">
                <a:solidFill>
                  <a:schemeClr val="tx1">
                    <a:shade val="50000"/>
                  </a:schemeClr>
                </a:solidFill>
                <a:latin typeface="+mn-lt"/>
              </a:defRPr>
            </a:lvl1pPr>
          </a:lstStyle>
          <a:p>
            <a:pPr>
              <a:defRPr/>
            </a:pPr>
            <a:fld id="{D8BCA8AA-4CF5-488F-B88B-374EA49B027C}" type="datetimeFigureOut">
              <a:rPr lang="en-US"/>
              <a:pPr>
                <a:defRPr/>
              </a:pPr>
              <a:t>3/22/2012</a:t>
            </a:fld>
            <a:endParaRPr lang="en-US"/>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fontAlgn="auto" latinLnBrk="0" hangingPunct="1">
              <a:spcBef>
                <a:spcPts val="0"/>
              </a:spcBef>
              <a:spcAft>
                <a:spcPts val="0"/>
              </a:spcAft>
              <a:defRPr kumimoji="0" sz="1200">
                <a:solidFill>
                  <a:schemeClr val="tx1">
                    <a:shade val="50000"/>
                  </a:schemeClr>
                </a:solidFill>
                <a:latin typeface="+mn-lt"/>
              </a:defRPr>
            </a:lvl1pPr>
          </a:lstStyle>
          <a:p>
            <a:pPr>
              <a:defRPr/>
            </a:pPr>
            <a:endParaRPr lang="en-US"/>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fontAlgn="auto" latinLnBrk="0" hangingPunct="1">
              <a:spcBef>
                <a:spcPts val="0"/>
              </a:spcBef>
              <a:spcAft>
                <a:spcPts val="0"/>
              </a:spcAft>
              <a:defRPr kumimoji="0" sz="1200">
                <a:solidFill>
                  <a:schemeClr val="tx1">
                    <a:shade val="50000"/>
                  </a:schemeClr>
                </a:solidFill>
                <a:latin typeface="+mn-lt"/>
              </a:defRPr>
            </a:lvl1pPr>
          </a:lstStyle>
          <a:p>
            <a:pPr>
              <a:defRPr/>
            </a:pPr>
            <a:fld id="{BBDFBC22-374D-4ED5-8E4B-1DDE5AB1E75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0" fontAlgn="base" hangingPunct="0">
        <a:spcBef>
          <a:spcPct val="0"/>
        </a:spcBef>
        <a:spcAft>
          <a:spcPct val="0"/>
        </a:spcAft>
        <a:defRPr sz="4100" b="1" kern="120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a:lvl2pPr algn="ctr" rtl="0" eaLnBrk="0" fontAlgn="base" hangingPunct="0">
        <a:spcBef>
          <a:spcPct val="0"/>
        </a:spcBef>
        <a:spcAft>
          <a:spcPct val="0"/>
        </a:spcAft>
        <a:defRPr sz="4100" b="1">
          <a:solidFill>
            <a:schemeClr val="tx1"/>
          </a:solidFill>
          <a:latin typeface="Lucida Sans" pitchFamily="34" charset="0"/>
        </a:defRPr>
      </a:lvl2pPr>
      <a:lvl3pPr algn="ctr" rtl="0" eaLnBrk="0" fontAlgn="base" hangingPunct="0">
        <a:spcBef>
          <a:spcPct val="0"/>
        </a:spcBef>
        <a:spcAft>
          <a:spcPct val="0"/>
        </a:spcAft>
        <a:defRPr sz="4100" b="1">
          <a:solidFill>
            <a:schemeClr val="tx1"/>
          </a:solidFill>
          <a:latin typeface="Lucida Sans" pitchFamily="34" charset="0"/>
        </a:defRPr>
      </a:lvl3pPr>
      <a:lvl4pPr algn="ctr" rtl="0" eaLnBrk="0" fontAlgn="base" hangingPunct="0">
        <a:spcBef>
          <a:spcPct val="0"/>
        </a:spcBef>
        <a:spcAft>
          <a:spcPct val="0"/>
        </a:spcAft>
        <a:defRPr sz="4100" b="1">
          <a:solidFill>
            <a:schemeClr val="tx1"/>
          </a:solidFill>
          <a:latin typeface="Lucida Sans" pitchFamily="34" charset="0"/>
        </a:defRPr>
      </a:lvl4pPr>
      <a:lvl5pPr algn="ctr" rtl="0" eaLnBrk="0" fontAlgn="base" hangingPunct="0">
        <a:spcBef>
          <a:spcPct val="0"/>
        </a:spcBef>
        <a:spcAft>
          <a:spcPct val="0"/>
        </a:spcAft>
        <a:defRPr sz="4100" b="1">
          <a:solidFill>
            <a:schemeClr val="tx1"/>
          </a:solidFill>
          <a:latin typeface="Lucida Sans" pitchFamily="34" charset="0"/>
        </a:defRPr>
      </a:lvl5pPr>
      <a:lvl6pPr marL="457200" algn="ctr" rtl="0" fontAlgn="base">
        <a:spcBef>
          <a:spcPct val="0"/>
        </a:spcBef>
        <a:spcAft>
          <a:spcPct val="0"/>
        </a:spcAft>
        <a:defRPr sz="4100" b="1">
          <a:solidFill>
            <a:schemeClr val="tx1"/>
          </a:solidFill>
          <a:latin typeface="Lucida Sans" pitchFamily="34" charset="0"/>
        </a:defRPr>
      </a:lvl6pPr>
      <a:lvl7pPr marL="914400" algn="ctr" rtl="0" fontAlgn="base">
        <a:spcBef>
          <a:spcPct val="0"/>
        </a:spcBef>
        <a:spcAft>
          <a:spcPct val="0"/>
        </a:spcAft>
        <a:defRPr sz="4100" b="1">
          <a:solidFill>
            <a:schemeClr val="tx1"/>
          </a:solidFill>
          <a:latin typeface="Lucida Sans" pitchFamily="34" charset="0"/>
        </a:defRPr>
      </a:lvl7pPr>
      <a:lvl8pPr marL="1371600" algn="ctr" rtl="0" fontAlgn="base">
        <a:spcBef>
          <a:spcPct val="0"/>
        </a:spcBef>
        <a:spcAft>
          <a:spcPct val="0"/>
        </a:spcAft>
        <a:defRPr sz="4100" b="1">
          <a:solidFill>
            <a:schemeClr val="tx1"/>
          </a:solidFill>
          <a:latin typeface="Lucida Sans" pitchFamily="34" charset="0"/>
        </a:defRPr>
      </a:lvl8pPr>
      <a:lvl9pPr marL="1828800" algn="ctr" rtl="0" fontAlgn="base">
        <a:spcBef>
          <a:spcPct val="0"/>
        </a:spcBef>
        <a:spcAft>
          <a:spcPct val="0"/>
        </a:spcAft>
        <a:defRPr sz="4100" b="1">
          <a:solidFill>
            <a:schemeClr val="tx1"/>
          </a:solidFill>
          <a:latin typeface="Lucida Sans" pitchFamily="34" charset="0"/>
        </a:defRPr>
      </a:lvl9pPr>
    </p:titleStyle>
    <p:bodyStyle>
      <a:lvl1pPr marL="547688" indent="-411163" algn="l" rtl="0" eaLnBrk="0" fontAlgn="base" hangingPunct="0">
        <a:spcBef>
          <a:spcPct val="20000"/>
        </a:spcBef>
        <a:spcAft>
          <a:spcPct val="0"/>
        </a:spcAft>
        <a:buClr>
          <a:srgbClr val="000000"/>
        </a:buClr>
        <a:buSzPct val="65000"/>
        <a:buFont typeface="Wingdings 2" pitchFamily="18" charset="2"/>
        <a:buChar char=""/>
        <a:defRPr sz="2800" kern="1200">
          <a:solidFill>
            <a:schemeClr val="tx1"/>
          </a:solidFill>
          <a:latin typeface="+mn-lt"/>
          <a:ea typeface="+mn-ea"/>
          <a:cs typeface="+mn-cs"/>
        </a:defRPr>
      </a:lvl1pPr>
      <a:lvl2pPr marL="868363" indent="-282575" algn="l" rtl="0" eaLnBrk="0" fontAlgn="base" hangingPunct="0">
        <a:spcBef>
          <a:spcPct val="20000"/>
        </a:spcBef>
        <a:spcAft>
          <a:spcPct val="0"/>
        </a:spcAft>
        <a:buClr>
          <a:schemeClr val="tx1"/>
        </a:buClr>
        <a:buSzPct val="80000"/>
        <a:buFont typeface="Wingdings 2" pitchFamily="18" charset="2"/>
        <a:buChar char=""/>
        <a:defRPr sz="2400" kern="1200">
          <a:solidFill>
            <a:schemeClr val="tx1"/>
          </a:solidFill>
          <a:latin typeface="+mn-lt"/>
          <a:ea typeface="+mn-ea"/>
          <a:cs typeface="+mn-cs"/>
        </a:defRPr>
      </a:lvl2pPr>
      <a:lvl3pPr marL="1133475" indent="-228600" algn="l" rtl="0" eaLnBrk="0" fontAlgn="base" hangingPunct="0">
        <a:spcBef>
          <a:spcPct val="20000"/>
        </a:spcBef>
        <a:spcAft>
          <a:spcPct val="0"/>
        </a:spcAft>
        <a:buClr>
          <a:schemeClr val="tx1"/>
        </a:buClr>
        <a:buSzPct val="95000"/>
        <a:buFont typeface="Wingdings" pitchFamily="2" charset="2"/>
        <a:buChar char=""/>
        <a:defRPr sz="2200" kern="1200">
          <a:solidFill>
            <a:schemeClr val="tx1"/>
          </a:solidFill>
          <a:latin typeface="+mn-lt"/>
          <a:ea typeface="+mn-ea"/>
          <a:cs typeface="+mn-cs"/>
        </a:defRPr>
      </a:lvl3pPr>
      <a:lvl4pPr marL="1352550" indent="-182563" algn="l" rtl="0" eaLnBrk="0" fontAlgn="base" hangingPunct="0">
        <a:spcBef>
          <a:spcPct val="20000"/>
        </a:spcBef>
        <a:spcAft>
          <a:spcPct val="0"/>
        </a:spcAft>
        <a:buClr>
          <a:schemeClr val="tx1"/>
        </a:buClr>
        <a:buSzPct val="100000"/>
        <a:buFont typeface="Wingdings 3" pitchFamily="18" charset="2"/>
        <a:buChar char=""/>
        <a:defRPr sz="2000" kern="1200">
          <a:solidFill>
            <a:schemeClr val="tx1"/>
          </a:solidFill>
          <a:latin typeface="+mn-lt"/>
          <a:ea typeface="+mn-ea"/>
          <a:cs typeface="+mn-cs"/>
        </a:defRPr>
      </a:lvl4pPr>
      <a:lvl5pPr marL="1544638" indent="-182563" algn="l" rtl="0" eaLnBrk="0" fontAlgn="base" hangingPunct="0">
        <a:spcBef>
          <a:spcPct val="20000"/>
        </a:spcBef>
        <a:spcAft>
          <a:spcPct val="0"/>
        </a:spcAft>
        <a:buClr>
          <a:schemeClr val="tx1"/>
        </a:buClr>
        <a:buFont typeface="Wingdings 2" pitchFamily="18" charset="2"/>
        <a:buChar char=""/>
        <a:defRPr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gif"/><Relationship Id="rId1" Type="http://schemas.openxmlformats.org/officeDocument/2006/relationships/slideLayout" Target="../slideLayouts/slideLayout2.xml"/><Relationship Id="rId4" Type="http://schemas.openxmlformats.org/officeDocument/2006/relationships/image" Target="../media/image7.gif"/></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idx="1"/>
          </p:nvPr>
        </p:nvSpPr>
        <p:spPr>
          <a:xfrm>
            <a:off x="539750" y="476250"/>
            <a:ext cx="8147050" cy="2881313"/>
          </a:xfrm>
        </p:spPr>
        <p:txBody>
          <a:bodyPr/>
          <a:lstStyle/>
          <a:p>
            <a:pPr algn="ctr" eaLnBrk="1" hangingPunct="1">
              <a:buFontTx/>
              <a:buNone/>
            </a:pPr>
            <a:r>
              <a:rPr lang="ru-RU" dirty="0" smtClean="0">
                <a:solidFill>
                  <a:srgbClr val="0000CC"/>
                </a:solidFill>
              </a:rPr>
              <a:t>Общение – сложный процесс взаимодействия между людьми, заключающийся в обмене информацией, а также в восприятии и понимании партнерами друг друга. </a:t>
            </a:r>
          </a:p>
          <a:p>
            <a:pPr eaLnBrk="1" hangingPunct="1"/>
            <a:endParaRPr lang="ru-RU" dirty="0" smtClean="0">
              <a:solidFill>
                <a:srgbClr val="0000CC"/>
              </a:solidFill>
            </a:endParaRPr>
          </a:p>
        </p:txBody>
      </p:sp>
      <p:pic>
        <p:nvPicPr>
          <p:cNvPr id="3075" name="Picture 3" descr="J0078706"/>
          <p:cNvPicPr>
            <a:picLocks noChangeAspect="1" noChangeArrowheads="1"/>
          </p:cNvPicPr>
          <p:nvPr/>
        </p:nvPicPr>
        <p:blipFill>
          <a:blip r:embed="rId2" cstate="print"/>
          <a:srcRect/>
          <a:stretch>
            <a:fillRect/>
          </a:stretch>
        </p:blipFill>
        <p:spPr bwMode="auto">
          <a:xfrm>
            <a:off x="1547813" y="3644900"/>
            <a:ext cx="7056437" cy="2716213"/>
          </a:xfrm>
          <a:prstGeom prst="rect">
            <a:avLst/>
          </a:prstGeom>
          <a:noFill/>
          <a:ln w="9525">
            <a:noFill/>
            <a:miter lim="800000"/>
            <a:headEnd/>
            <a:tailEnd/>
          </a:ln>
        </p:spPr>
      </p:pic>
      <p:sp>
        <p:nvSpPr>
          <p:cNvPr id="3076" name="Line 4"/>
          <p:cNvSpPr>
            <a:spLocks noChangeShapeType="1"/>
          </p:cNvSpPr>
          <p:nvPr/>
        </p:nvSpPr>
        <p:spPr bwMode="auto">
          <a:xfrm>
            <a:off x="3924300" y="4797425"/>
            <a:ext cx="2303463" cy="0"/>
          </a:xfrm>
          <a:prstGeom prst="line">
            <a:avLst/>
          </a:prstGeom>
          <a:noFill/>
          <a:ln w="57150">
            <a:solidFill>
              <a:srgbClr val="9B2F19"/>
            </a:solidFill>
            <a:round/>
            <a:headEnd type="triangle" w="med" len="med"/>
            <a:tailEnd type="triangle" w="med" len="med"/>
          </a:ln>
        </p:spPr>
        <p:txBody>
          <a:bodyPr/>
          <a:lstStyle/>
          <a:p>
            <a:endParaRPr lang="ru-RU"/>
          </a:p>
        </p:txBody>
      </p:sp>
      <p:sp>
        <p:nvSpPr>
          <p:cNvPr id="3077" name="Text Box 5"/>
          <p:cNvSpPr txBox="1">
            <a:spLocks noChangeArrowheads="1"/>
          </p:cNvSpPr>
          <p:nvPr/>
        </p:nvSpPr>
        <p:spPr bwMode="auto">
          <a:xfrm>
            <a:off x="3851275" y="4149725"/>
            <a:ext cx="2671763" cy="366713"/>
          </a:xfrm>
          <a:prstGeom prst="rect">
            <a:avLst/>
          </a:prstGeom>
          <a:noFill/>
          <a:ln w="9525">
            <a:noFill/>
            <a:miter lim="800000"/>
            <a:headEnd/>
            <a:tailEnd/>
          </a:ln>
        </p:spPr>
        <p:txBody>
          <a:bodyPr wrap="none">
            <a:spAutoFit/>
          </a:bodyPr>
          <a:lstStyle/>
          <a:p>
            <a:r>
              <a:rPr lang="ru-RU" b="1">
                <a:latin typeface="Times New Roman" pitchFamily="18" charset="0"/>
              </a:rPr>
              <a:t>Обмен  информацией</a:t>
            </a:r>
          </a:p>
        </p:txBody>
      </p:sp>
      <p:sp>
        <p:nvSpPr>
          <p:cNvPr id="3078" name="Line 6"/>
          <p:cNvSpPr>
            <a:spLocks noChangeShapeType="1"/>
          </p:cNvSpPr>
          <p:nvPr/>
        </p:nvSpPr>
        <p:spPr bwMode="auto">
          <a:xfrm flipH="1">
            <a:off x="2843213" y="5661025"/>
            <a:ext cx="73025" cy="0"/>
          </a:xfrm>
          <a:prstGeom prst="line">
            <a:avLst/>
          </a:prstGeom>
          <a:noFill/>
          <a:ln w="9525">
            <a:solidFill>
              <a:schemeClr val="tx1"/>
            </a:solidFill>
            <a:round/>
            <a:headEnd/>
            <a:tailEnd type="triangle" w="med" len="med"/>
          </a:ln>
        </p:spPr>
        <p:txBody>
          <a:bodyPr/>
          <a:lstStyle/>
          <a:p>
            <a:endParaRPr lang="ru-RU"/>
          </a:p>
        </p:txBody>
      </p:sp>
      <p:sp>
        <p:nvSpPr>
          <p:cNvPr id="3079" name="Line 7"/>
          <p:cNvSpPr>
            <a:spLocks noChangeShapeType="1"/>
          </p:cNvSpPr>
          <p:nvPr/>
        </p:nvSpPr>
        <p:spPr bwMode="auto">
          <a:xfrm flipV="1">
            <a:off x="3492500" y="3789363"/>
            <a:ext cx="2879725" cy="0"/>
          </a:xfrm>
          <a:prstGeom prst="line">
            <a:avLst/>
          </a:prstGeom>
          <a:noFill/>
          <a:ln w="57150">
            <a:solidFill>
              <a:schemeClr val="tx1"/>
            </a:solidFill>
            <a:round/>
            <a:headEnd type="triangle" w="med" len="med"/>
            <a:tailEnd type="triangle" w="med" len="med"/>
          </a:ln>
        </p:spPr>
        <p:txBody>
          <a:bodyPr/>
          <a:lstStyle/>
          <a:p>
            <a:endParaRPr lang="ru-RU"/>
          </a:p>
        </p:txBody>
      </p:sp>
      <p:sp>
        <p:nvSpPr>
          <p:cNvPr id="3080" name="Text Box 8"/>
          <p:cNvSpPr txBox="1">
            <a:spLocks noChangeArrowheads="1"/>
          </p:cNvSpPr>
          <p:nvPr/>
        </p:nvSpPr>
        <p:spPr bwMode="auto">
          <a:xfrm>
            <a:off x="3492500" y="3284538"/>
            <a:ext cx="3205163" cy="366712"/>
          </a:xfrm>
          <a:prstGeom prst="rect">
            <a:avLst/>
          </a:prstGeom>
          <a:noFill/>
          <a:ln w="9525">
            <a:noFill/>
            <a:miter lim="800000"/>
            <a:headEnd/>
            <a:tailEnd/>
          </a:ln>
        </p:spPr>
        <p:txBody>
          <a:bodyPr wrap="none">
            <a:spAutoFit/>
          </a:bodyPr>
          <a:lstStyle/>
          <a:p>
            <a:r>
              <a:rPr lang="ru-RU" b="1">
                <a:latin typeface="Times New Roman" pitchFamily="18" charset="0"/>
              </a:rPr>
              <a:t>Восприятие  и  понимание</a:t>
            </a:r>
          </a:p>
        </p:txBody>
      </p:sp>
      <p:sp>
        <p:nvSpPr>
          <p:cNvPr id="9" name="Рамка 8"/>
          <p:cNvSpPr/>
          <p:nvPr/>
        </p:nvSpPr>
        <p:spPr>
          <a:xfrm>
            <a:off x="3962400" y="5943600"/>
            <a:ext cx="2286000" cy="533400"/>
          </a:xfrm>
          <a:prstGeom prst="fra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chemeClr val="tx1"/>
                </a:solidFill>
              </a:rPr>
              <a:t>Prezentacii.com</a:t>
            </a:r>
            <a:endParaRPr lang="ru-RU" dirty="0">
              <a:solidFill>
                <a:schemeClr val="tx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fontAlgn="auto" hangingPunct="1">
              <a:spcAft>
                <a:spcPts val="0"/>
              </a:spcAft>
              <a:defRPr/>
            </a:pPr>
            <a:r>
              <a:rPr lang="ru-RU" sz="4000"/>
              <a:t>Искусство  нравиться  людям</a:t>
            </a:r>
          </a:p>
        </p:txBody>
      </p:sp>
      <p:sp>
        <p:nvSpPr>
          <p:cNvPr id="11267" name="Rectangle 3"/>
          <p:cNvSpPr>
            <a:spLocks noGrp="1" noChangeArrowheads="1"/>
          </p:cNvSpPr>
          <p:nvPr>
            <p:ph idx="1"/>
          </p:nvPr>
        </p:nvSpPr>
        <p:spPr>
          <a:xfrm>
            <a:off x="457200" y="1341438"/>
            <a:ext cx="8229600" cy="5256212"/>
          </a:xfrm>
        </p:spPr>
        <p:txBody>
          <a:bodyPr/>
          <a:lstStyle/>
          <a:p>
            <a:pPr algn="ctr" eaLnBrk="1" hangingPunct="1">
              <a:buFontTx/>
              <a:buNone/>
            </a:pPr>
            <a:r>
              <a:rPr lang="ru-RU" i="1" smtClean="0">
                <a:solidFill>
                  <a:srgbClr val="CA1002"/>
                </a:solidFill>
              </a:rPr>
              <a:t>2  правило</a:t>
            </a:r>
          </a:p>
          <a:p>
            <a:pPr algn="ctr" eaLnBrk="1" hangingPunct="1">
              <a:buFontTx/>
              <a:buNone/>
            </a:pPr>
            <a:r>
              <a:rPr lang="ru-RU" sz="2400" smtClean="0"/>
              <a:t>Чтобы  расположить  к  себе  собеседника  нужно  сделать  </a:t>
            </a:r>
          </a:p>
          <a:p>
            <a:pPr algn="ctr" eaLnBrk="1" hangingPunct="1">
              <a:buFontTx/>
              <a:buNone/>
            </a:pPr>
            <a:r>
              <a:rPr lang="ru-RU" sz="2400" smtClean="0">
                <a:solidFill>
                  <a:srgbClr val="CA1002"/>
                </a:solidFill>
              </a:rPr>
              <a:t>4 «психологических  подарка»:</a:t>
            </a:r>
          </a:p>
          <a:p>
            <a:pPr algn="ctr" eaLnBrk="1" hangingPunct="1">
              <a:buFontTx/>
              <a:buNone/>
            </a:pPr>
            <a:r>
              <a:rPr lang="ru-RU" smtClean="0"/>
              <a:t>комплимент </a:t>
            </a:r>
          </a:p>
          <a:p>
            <a:pPr algn="ctr" eaLnBrk="1" hangingPunct="1">
              <a:buFontTx/>
              <a:buNone/>
            </a:pPr>
            <a:r>
              <a:rPr lang="ru-RU" smtClean="0"/>
              <a:t> улыбка</a:t>
            </a:r>
          </a:p>
          <a:p>
            <a:pPr algn="ctr" eaLnBrk="1" hangingPunct="1">
              <a:buFontTx/>
              <a:buNone/>
            </a:pPr>
            <a:r>
              <a:rPr lang="ru-RU" smtClean="0"/>
              <a:t>имя  собеседника</a:t>
            </a:r>
          </a:p>
          <a:p>
            <a:pPr algn="ctr" eaLnBrk="1" hangingPunct="1">
              <a:buFontTx/>
              <a:buNone/>
            </a:pPr>
            <a:endParaRPr lang="ru-RU" smtClean="0"/>
          </a:p>
          <a:p>
            <a:pPr algn="ctr" eaLnBrk="1" hangingPunct="1">
              <a:buFontTx/>
              <a:buNone/>
            </a:pPr>
            <a:r>
              <a:rPr lang="ru-RU" smtClean="0"/>
              <a:t>поднятие  его значимости  </a:t>
            </a:r>
          </a:p>
        </p:txBody>
      </p:sp>
      <p:pic>
        <p:nvPicPr>
          <p:cNvPr id="11268" name="Picture 4" descr="AG00373_"/>
          <p:cNvPicPr>
            <a:picLocks noChangeAspect="1" noChangeArrowheads="1" noCrop="1"/>
          </p:cNvPicPr>
          <p:nvPr/>
        </p:nvPicPr>
        <p:blipFill>
          <a:blip r:embed="rId2" cstate="print"/>
          <a:srcRect/>
          <a:stretch>
            <a:fillRect/>
          </a:stretch>
        </p:blipFill>
        <p:spPr bwMode="auto">
          <a:xfrm>
            <a:off x="6011863" y="3357563"/>
            <a:ext cx="1000125" cy="962025"/>
          </a:xfrm>
          <a:prstGeom prst="rect">
            <a:avLst/>
          </a:prstGeom>
          <a:noFill/>
          <a:ln w="9525">
            <a:noFill/>
            <a:miter lim="800000"/>
            <a:headEnd/>
            <a:tailEnd/>
          </a:ln>
        </p:spPr>
      </p:pic>
      <p:pic>
        <p:nvPicPr>
          <p:cNvPr id="11269" name="Picture 5" descr="sisyphus"/>
          <p:cNvPicPr>
            <a:picLocks noChangeAspect="1" noChangeArrowheads="1" noCrop="1"/>
          </p:cNvPicPr>
          <p:nvPr/>
        </p:nvPicPr>
        <p:blipFill>
          <a:blip r:embed="rId3" cstate="print"/>
          <a:srcRect/>
          <a:stretch>
            <a:fillRect/>
          </a:stretch>
        </p:blipFill>
        <p:spPr bwMode="auto">
          <a:xfrm>
            <a:off x="7164388" y="5013325"/>
            <a:ext cx="1582737" cy="1336675"/>
          </a:xfrm>
          <a:prstGeom prst="rect">
            <a:avLst/>
          </a:prstGeom>
          <a:noFill/>
          <a:ln w="9525">
            <a:noFill/>
            <a:miter lim="800000"/>
            <a:headEnd/>
            <a:tailEnd/>
          </a:ln>
        </p:spPr>
      </p:pic>
      <p:pic>
        <p:nvPicPr>
          <p:cNvPr id="11270" name="Picture 6" descr="26"/>
          <p:cNvPicPr>
            <a:picLocks noChangeAspect="1" noChangeArrowheads="1" noCrop="1"/>
          </p:cNvPicPr>
          <p:nvPr/>
        </p:nvPicPr>
        <p:blipFill>
          <a:blip r:embed="rId4" cstate="print"/>
          <a:srcRect/>
          <a:stretch>
            <a:fillRect/>
          </a:stretch>
        </p:blipFill>
        <p:spPr bwMode="auto">
          <a:xfrm>
            <a:off x="2700338" y="3933825"/>
            <a:ext cx="1104900" cy="110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fontScale="90000"/>
          </a:bodyPr>
          <a:lstStyle/>
          <a:p>
            <a:pPr eaLnBrk="1" fontAlgn="auto" hangingPunct="1">
              <a:spcAft>
                <a:spcPts val="0"/>
              </a:spcAft>
              <a:defRPr/>
            </a:pPr>
            <a:r>
              <a:rPr lang="ru-RU" sz="4000">
                <a:solidFill>
                  <a:srgbClr val="660066"/>
                </a:solidFill>
                <a:latin typeface="Times New Roman" pitchFamily="18" charset="0"/>
              </a:rPr>
              <a:t>Модель коммуникативного процесса</a:t>
            </a:r>
          </a:p>
        </p:txBody>
      </p:sp>
      <p:sp>
        <p:nvSpPr>
          <p:cNvPr id="4099" name="Rectangle 3"/>
          <p:cNvSpPr>
            <a:spLocks noGrp="1" noChangeArrowheads="1"/>
          </p:cNvSpPr>
          <p:nvPr>
            <p:ph idx="1"/>
          </p:nvPr>
        </p:nvSpPr>
        <p:spPr/>
        <p:txBody>
          <a:bodyPr/>
          <a:lstStyle/>
          <a:p>
            <a:pPr eaLnBrk="1" hangingPunct="1">
              <a:buFontTx/>
              <a:buNone/>
            </a:pPr>
            <a:r>
              <a:rPr lang="ru-RU" sz="2000" smtClean="0">
                <a:solidFill>
                  <a:srgbClr val="000066"/>
                </a:solidFill>
              </a:rPr>
              <a:t>1. Кто (передаёт сообщение)                        - Коммуникатор</a:t>
            </a:r>
          </a:p>
          <a:p>
            <a:pPr eaLnBrk="1" hangingPunct="1">
              <a:buFontTx/>
              <a:buNone/>
            </a:pPr>
            <a:r>
              <a:rPr lang="ru-RU" sz="2000" smtClean="0">
                <a:solidFill>
                  <a:srgbClr val="000066"/>
                </a:solidFill>
              </a:rPr>
              <a:t>2. Что (передаётся)                                        - Сообщение (текст)</a:t>
            </a:r>
          </a:p>
          <a:p>
            <a:pPr eaLnBrk="1" hangingPunct="1">
              <a:buFontTx/>
              <a:buNone/>
            </a:pPr>
            <a:r>
              <a:rPr lang="ru-RU" sz="2000" smtClean="0">
                <a:solidFill>
                  <a:srgbClr val="000066"/>
                </a:solidFill>
              </a:rPr>
              <a:t>3. Как (осуществляется передача)               - Канал связи</a:t>
            </a:r>
          </a:p>
          <a:p>
            <a:pPr eaLnBrk="1" hangingPunct="1">
              <a:buFontTx/>
              <a:buNone/>
            </a:pPr>
            <a:r>
              <a:rPr lang="ru-RU" sz="2000" smtClean="0">
                <a:solidFill>
                  <a:srgbClr val="000066"/>
                </a:solidFill>
              </a:rPr>
              <a:t>4. Кому (направлено сообщение)                 - Реципиент</a:t>
            </a:r>
          </a:p>
          <a:p>
            <a:pPr eaLnBrk="1" hangingPunct="1">
              <a:buFontTx/>
              <a:buNone/>
            </a:pPr>
            <a:r>
              <a:rPr lang="ru-RU" sz="2000" smtClean="0">
                <a:solidFill>
                  <a:srgbClr val="000066"/>
                </a:solidFill>
              </a:rPr>
              <a:t>5. С каким эффектом                                     - Эффективность</a:t>
            </a:r>
          </a:p>
          <a:p>
            <a:pPr eaLnBrk="1" hangingPunct="1">
              <a:buFontTx/>
              <a:buNone/>
            </a:pPr>
            <a:endParaRPr lang="ru-RU" sz="2000" smtClean="0">
              <a:solidFill>
                <a:srgbClr val="000066"/>
              </a:solidFill>
            </a:endParaRPr>
          </a:p>
          <a:p>
            <a:pPr eaLnBrk="1" hangingPunct="1">
              <a:buFontTx/>
              <a:buNone/>
            </a:pPr>
            <a:endParaRPr lang="ru-RU" sz="2000" smtClean="0">
              <a:solidFill>
                <a:srgbClr val="000066"/>
              </a:solidFill>
            </a:endParaRPr>
          </a:p>
          <a:p>
            <a:pPr eaLnBrk="1" hangingPunct="1">
              <a:buFontTx/>
              <a:buNone/>
            </a:pPr>
            <a:endParaRPr lang="ru-RU" sz="2000" smtClean="0"/>
          </a:p>
          <a:p>
            <a:pPr eaLnBrk="1" hangingPunct="1">
              <a:buFontTx/>
              <a:buNone/>
            </a:pPr>
            <a:endParaRPr lang="ru-RU" sz="2000" smtClean="0"/>
          </a:p>
          <a:p>
            <a:pPr eaLnBrk="1" hangingPunct="1">
              <a:buFontTx/>
              <a:buNone/>
            </a:pPr>
            <a:endParaRPr lang="ru-RU" sz="2000" smtClean="0"/>
          </a:p>
          <a:p>
            <a:pPr eaLnBrk="1" hangingPunct="1">
              <a:buFontTx/>
              <a:buNone/>
            </a:pPr>
            <a:endParaRPr lang="ru-RU" sz="2000" smtClean="0"/>
          </a:p>
        </p:txBody>
      </p:sp>
      <p:pic>
        <p:nvPicPr>
          <p:cNvPr id="4100" name="Picture 5" descr="общение"/>
          <p:cNvPicPr>
            <a:picLocks noChangeAspect="1" noChangeArrowheads="1"/>
          </p:cNvPicPr>
          <p:nvPr/>
        </p:nvPicPr>
        <p:blipFill>
          <a:blip r:embed="rId2" cstate="print"/>
          <a:srcRect/>
          <a:stretch>
            <a:fillRect/>
          </a:stretch>
        </p:blipFill>
        <p:spPr bwMode="auto">
          <a:xfrm>
            <a:off x="2339975" y="3500438"/>
            <a:ext cx="4679950" cy="292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rganization Chart 2"/>
          <p:cNvGraphicFramePr>
            <a:graphicFrameLocks/>
          </p:cNvGraphicFramePr>
          <p:nvPr>
            <p:ph type="dgm" idx="4294967295"/>
          </p:nvPr>
        </p:nvGraphicFramePr>
        <p:xfrm>
          <a:off x="457200" y="533400"/>
          <a:ext cx="8382000" cy="5759450"/>
        </p:xfrm>
        <a:graphic>
          <a:graphicData uri="http://schemas.openxmlformats.org/drawingml/2006/compatibility">
            <com:legacyDrawing xmlns:com="http://schemas.openxmlformats.org/drawingml/2006/compatibility" spid="_x0000_s1026"/>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p:cNvSpPr>
            <a:spLocks noGrp="1" noChangeArrowheads="1"/>
          </p:cNvSpPr>
          <p:nvPr>
            <p:ph type="title"/>
          </p:nvPr>
        </p:nvSpPr>
        <p:spPr/>
        <p:txBody>
          <a:bodyPr/>
          <a:lstStyle/>
          <a:p>
            <a:pPr eaLnBrk="1" fontAlgn="auto" hangingPunct="1">
              <a:spcAft>
                <a:spcPts val="0"/>
              </a:spcAft>
              <a:defRPr/>
            </a:pPr>
            <a:r>
              <a:rPr lang="ru-RU">
                <a:solidFill>
                  <a:srgbClr val="660066"/>
                </a:solidFill>
                <a:latin typeface="Times New Roman" pitchFamily="18" charset="0"/>
              </a:rPr>
              <a:t>СРЕДСТВА ОБЩЕНИЯ</a:t>
            </a:r>
          </a:p>
        </p:txBody>
      </p:sp>
      <p:sp>
        <p:nvSpPr>
          <p:cNvPr id="5123" name="Rectangle 5"/>
          <p:cNvSpPr>
            <a:spLocks noGrp="1" noChangeArrowheads="1"/>
          </p:cNvSpPr>
          <p:nvPr>
            <p:ph sz="half" idx="1"/>
          </p:nvPr>
        </p:nvSpPr>
        <p:spPr>
          <a:xfrm>
            <a:off x="1187450" y="1628775"/>
            <a:ext cx="3308350" cy="4525963"/>
          </a:xfrm>
        </p:spPr>
        <p:txBody>
          <a:bodyPr/>
          <a:lstStyle/>
          <a:p>
            <a:pPr eaLnBrk="1" hangingPunct="1">
              <a:buFontTx/>
              <a:buNone/>
            </a:pPr>
            <a:r>
              <a:rPr lang="ru-RU" b="1" u="sng" smtClean="0">
                <a:solidFill>
                  <a:srgbClr val="000066"/>
                </a:solidFill>
              </a:rPr>
              <a:t>НЕРЕЧЕВЫЕ:</a:t>
            </a:r>
          </a:p>
          <a:p>
            <a:pPr algn="ctr" eaLnBrk="1" hangingPunct="1">
              <a:buFontTx/>
              <a:buNone/>
            </a:pPr>
            <a:endParaRPr lang="ru-RU" b="1" u="sng" smtClean="0">
              <a:solidFill>
                <a:srgbClr val="000066"/>
              </a:solidFill>
            </a:endParaRPr>
          </a:p>
          <a:p>
            <a:pPr eaLnBrk="1" hangingPunct="1">
              <a:buFontTx/>
              <a:buChar char="-"/>
            </a:pPr>
            <a:r>
              <a:rPr lang="ru-RU" b="1" smtClean="0">
                <a:solidFill>
                  <a:srgbClr val="000066"/>
                </a:solidFill>
              </a:rPr>
              <a:t>ПОЗА</a:t>
            </a:r>
          </a:p>
          <a:p>
            <a:pPr eaLnBrk="1" hangingPunct="1">
              <a:buFontTx/>
              <a:buChar char="-"/>
            </a:pPr>
            <a:r>
              <a:rPr lang="ru-RU" b="1" smtClean="0">
                <a:solidFill>
                  <a:srgbClr val="000066"/>
                </a:solidFill>
              </a:rPr>
              <a:t>ЖЕСТЫ</a:t>
            </a:r>
          </a:p>
          <a:p>
            <a:pPr eaLnBrk="1" hangingPunct="1">
              <a:buFontTx/>
              <a:buChar char="-"/>
            </a:pPr>
            <a:r>
              <a:rPr lang="ru-RU" b="1" smtClean="0">
                <a:solidFill>
                  <a:srgbClr val="000066"/>
                </a:solidFill>
              </a:rPr>
              <a:t>МИМИКА</a:t>
            </a:r>
          </a:p>
          <a:p>
            <a:pPr eaLnBrk="1" hangingPunct="1">
              <a:buFontTx/>
              <a:buChar char="-"/>
            </a:pPr>
            <a:r>
              <a:rPr lang="ru-RU" b="1" smtClean="0">
                <a:solidFill>
                  <a:srgbClr val="000066"/>
                </a:solidFill>
              </a:rPr>
              <a:t>ВЗГЛЯД</a:t>
            </a:r>
          </a:p>
        </p:txBody>
      </p:sp>
      <p:sp>
        <p:nvSpPr>
          <p:cNvPr id="5124" name="Rectangle 6"/>
          <p:cNvSpPr>
            <a:spLocks noGrp="1" noChangeArrowheads="1"/>
          </p:cNvSpPr>
          <p:nvPr>
            <p:ph sz="half" idx="2"/>
          </p:nvPr>
        </p:nvSpPr>
        <p:spPr>
          <a:xfrm>
            <a:off x="5076825" y="1600200"/>
            <a:ext cx="3598863" cy="4525963"/>
          </a:xfrm>
        </p:spPr>
        <p:txBody>
          <a:bodyPr/>
          <a:lstStyle/>
          <a:p>
            <a:pPr eaLnBrk="1" hangingPunct="1">
              <a:buFontTx/>
              <a:buNone/>
            </a:pPr>
            <a:r>
              <a:rPr lang="ru-RU" b="1" u="sng" smtClean="0">
                <a:solidFill>
                  <a:srgbClr val="000066"/>
                </a:solidFill>
              </a:rPr>
              <a:t>РЕЧЕВЫЕ:</a:t>
            </a:r>
          </a:p>
          <a:p>
            <a:pPr eaLnBrk="1" hangingPunct="1">
              <a:buFontTx/>
              <a:buNone/>
            </a:pPr>
            <a:endParaRPr lang="ru-RU" b="1" u="sng" smtClean="0">
              <a:solidFill>
                <a:srgbClr val="000066"/>
              </a:solidFill>
            </a:endParaRPr>
          </a:p>
          <a:p>
            <a:pPr eaLnBrk="1" hangingPunct="1">
              <a:buFontTx/>
              <a:buChar char="-"/>
            </a:pPr>
            <a:r>
              <a:rPr lang="ru-RU" b="1" smtClean="0">
                <a:solidFill>
                  <a:srgbClr val="000066"/>
                </a:solidFill>
              </a:rPr>
              <a:t>РЕЧЬ</a:t>
            </a:r>
          </a:p>
          <a:p>
            <a:pPr eaLnBrk="1" hangingPunct="1">
              <a:buFontTx/>
              <a:buChar char="-"/>
            </a:pPr>
            <a:r>
              <a:rPr lang="ru-RU" b="1" smtClean="0">
                <a:solidFill>
                  <a:srgbClr val="000066"/>
                </a:solidFill>
              </a:rPr>
              <a:t>ИНТОНАЦИЯ</a:t>
            </a:r>
          </a:p>
          <a:p>
            <a:pPr eaLnBrk="1" hangingPunct="1">
              <a:buFontTx/>
              <a:buChar char="-"/>
            </a:pPr>
            <a:r>
              <a:rPr lang="ru-RU" b="1" smtClean="0">
                <a:solidFill>
                  <a:srgbClr val="000066"/>
                </a:solidFill>
              </a:rPr>
              <a:t>ТЕМП РЕЧИ</a:t>
            </a:r>
          </a:p>
          <a:p>
            <a:pPr eaLnBrk="1" hangingPunct="1">
              <a:buFontTx/>
              <a:buChar char="-"/>
            </a:pPr>
            <a:r>
              <a:rPr lang="ru-RU" b="1" smtClean="0">
                <a:solidFill>
                  <a:srgbClr val="000066"/>
                </a:solidFill>
              </a:rPr>
              <a:t>ТЕМБР ГОЛОСА</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t>Игра «Таможня».</a:t>
            </a:r>
            <a:br>
              <a:rPr lang="ru-RU" dirty="0" smtClean="0"/>
            </a:br>
            <a:endParaRPr lang="ru-RU" dirty="0"/>
          </a:p>
        </p:txBody>
      </p:sp>
      <p:sp>
        <p:nvSpPr>
          <p:cNvPr id="4" name="Содержимое 3"/>
          <p:cNvSpPr>
            <a:spLocks noGrp="1"/>
          </p:cNvSpPr>
          <p:nvPr>
            <p:ph sz="half" idx="1"/>
          </p:nvPr>
        </p:nvSpPr>
        <p:spPr>
          <a:xfrm>
            <a:off x="533400" y="1600200"/>
            <a:ext cx="8153400" cy="4525963"/>
          </a:xfrm>
        </p:spPr>
        <p:txBody>
          <a:bodyPr>
            <a:normAutofit fontScale="92500" lnSpcReduction="10000"/>
          </a:bodyPr>
          <a:lstStyle/>
          <a:p>
            <a:pPr marL="548640" indent="-411480" eaLnBrk="1" fontAlgn="auto" hangingPunct="1">
              <a:spcAft>
                <a:spcPts val="0"/>
              </a:spcAft>
              <a:buClr>
                <a:schemeClr val="tx1">
                  <a:shade val="95000"/>
                </a:schemeClr>
              </a:buClr>
              <a:buFont typeface="Wingdings 2"/>
              <a:buChar char=""/>
              <a:defRPr/>
            </a:pPr>
            <a:endParaRPr lang="ru-RU" dirty="0" smtClean="0"/>
          </a:p>
          <a:p>
            <a:pPr marL="548640" indent="-411480" eaLnBrk="1" fontAlgn="auto" hangingPunct="1">
              <a:spcAft>
                <a:spcPts val="0"/>
              </a:spcAft>
              <a:buClr>
                <a:schemeClr val="tx1">
                  <a:shade val="95000"/>
                </a:schemeClr>
              </a:buClr>
              <a:buFont typeface="Wingdings 2"/>
              <a:buChar char=""/>
              <a:defRPr/>
            </a:pPr>
            <a:r>
              <a:rPr lang="ru-RU" dirty="0" smtClean="0"/>
              <a:t>«Наша группа – пассажиры, идущие на рейс самолета. Один из них контрабандист. Он пытается вывести из страны уникальное ювелирное изделие. Итак, кто хочет быть таможенником»? Взявший на себя эту роль выходит. Один из участников группы, по желанию, прячет у себя ключ, после чего впускают «таможенника». Мимо него проходят «пассажиры», он пытается определить, кто из них «провозит контрабанду». </a:t>
            </a:r>
          </a:p>
          <a:p>
            <a:pPr marL="548640" indent="-411480" eaLnBrk="1" fontAlgn="auto" hangingPunct="1">
              <a:spcAft>
                <a:spcPts val="0"/>
              </a:spcAft>
              <a:buClr>
                <a:schemeClr val="tx1">
                  <a:shade val="95000"/>
                </a:schemeClr>
              </a:buClr>
              <a:buFont typeface="Wingdings 2"/>
              <a:buChar char=""/>
              <a:defRPr/>
            </a:pPr>
            <a:endParaRPr lang="ru-RU" dirty="0" smtClean="0"/>
          </a:p>
          <a:p>
            <a:pPr marL="548640" indent="-411480" eaLnBrk="1" fontAlgn="auto" hangingPunct="1">
              <a:spcAft>
                <a:spcPts val="0"/>
              </a:spcAft>
              <a:buClr>
                <a:schemeClr val="tx1">
                  <a:shade val="95000"/>
                </a:schemeClr>
              </a:buClr>
              <a:buFont typeface="Wingdings 2"/>
              <a:buChar char=""/>
              <a:defRPr/>
            </a:pPr>
            <a:r>
              <a:rPr lang="ru-RU" dirty="0" smtClean="0"/>
              <a:t> Обсуждение: признаки лжи и правды?</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t>Упражнение «Чувство без слов»</a:t>
            </a:r>
          </a:p>
        </p:txBody>
      </p:sp>
      <p:sp>
        <p:nvSpPr>
          <p:cNvPr id="3" name="Содержимое 2"/>
          <p:cNvSpPr>
            <a:spLocks noGrp="1"/>
          </p:cNvSpPr>
          <p:nvPr>
            <p:ph sz="half" idx="1"/>
          </p:nvPr>
        </p:nvSpPr>
        <p:spPr>
          <a:xfrm>
            <a:off x="457200" y="1600200"/>
            <a:ext cx="8229600" cy="4525963"/>
          </a:xfrm>
        </p:spPr>
        <p:txBody>
          <a:bodyPr>
            <a:normAutofit lnSpcReduction="10000"/>
          </a:bodyPr>
          <a:lstStyle/>
          <a:p>
            <a:pPr marL="548640" indent="-411480" eaLnBrk="1" fontAlgn="auto" hangingPunct="1">
              <a:spcAft>
                <a:spcPts val="0"/>
              </a:spcAft>
              <a:buClr>
                <a:schemeClr val="tx1">
                  <a:shade val="95000"/>
                </a:schemeClr>
              </a:buClr>
              <a:buFont typeface="Wingdings 2"/>
              <a:buChar char=""/>
              <a:defRPr/>
            </a:pPr>
            <a:r>
              <a:rPr lang="ru-RU" dirty="0" smtClean="0"/>
              <a:t>Участники разбиваются на две группы. Команды вытягивают некоторое слово или словосочетание и пытаются изобразить  с помощью жестов и мимики это слово, команда соперников должна отгадать слово или словосочетание. </a:t>
            </a:r>
          </a:p>
          <a:p>
            <a:pPr marL="548640" indent="-411480" eaLnBrk="1" fontAlgn="auto" hangingPunct="1">
              <a:spcAft>
                <a:spcPts val="0"/>
              </a:spcAft>
              <a:buClr>
                <a:schemeClr val="tx1">
                  <a:shade val="95000"/>
                </a:schemeClr>
              </a:buClr>
              <a:buFont typeface="Wingdings 2"/>
              <a:buChar char=""/>
              <a:defRPr/>
            </a:pPr>
            <a:endParaRPr lang="ru-RU" dirty="0" smtClean="0"/>
          </a:p>
          <a:p>
            <a:pPr marL="548640" indent="-411480" eaLnBrk="1" fontAlgn="auto" hangingPunct="1">
              <a:spcAft>
                <a:spcPts val="0"/>
              </a:spcAft>
              <a:buClr>
                <a:schemeClr val="tx1">
                  <a:shade val="95000"/>
                </a:schemeClr>
              </a:buClr>
              <a:buFont typeface="Wingdings 2"/>
              <a:buChar char=""/>
              <a:defRPr/>
            </a:pPr>
            <a:r>
              <a:rPr lang="ru-RU" dirty="0" smtClean="0"/>
              <a:t>   Обсуждение: легко ли вы могли объяснить информацию, которую вам необходимо передать? Как вы думает, что помогло бы ему еще лучше понять передаваемую информацию? Что мешало понять информацию?</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t>Позиции общения</a:t>
            </a:r>
            <a:br>
              <a:rPr lang="ru-RU" dirty="0" smtClean="0"/>
            </a:br>
            <a:endParaRPr lang="ru-RU" dirty="0"/>
          </a:p>
        </p:txBody>
      </p:sp>
      <p:sp>
        <p:nvSpPr>
          <p:cNvPr id="8195" name="Содержимое 2"/>
          <p:cNvSpPr>
            <a:spLocks noGrp="1"/>
          </p:cNvSpPr>
          <p:nvPr>
            <p:ph sz="half" idx="1"/>
          </p:nvPr>
        </p:nvSpPr>
        <p:spPr>
          <a:xfrm>
            <a:off x="457200" y="1600200"/>
            <a:ext cx="8001000" cy="4525963"/>
          </a:xfrm>
        </p:spPr>
        <p:txBody>
          <a:bodyPr/>
          <a:lstStyle/>
          <a:p>
            <a:pPr eaLnBrk="1" hangingPunct="1"/>
            <a:r>
              <a:rPr lang="ru-RU" smtClean="0"/>
              <a:t>доброжелательная позиция принятия собеседника</a:t>
            </a:r>
          </a:p>
          <a:p>
            <a:pPr eaLnBrk="1" hangingPunct="1"/>
            <a:r>
              <a:rPr lang="ru-RU" smtClean="0"/>
              <a:t>нейтральная</a:t>
            </a:r>
          </a:p>
          <a:p>
            <a:pPr eaLnBrk="1" hangingPunct="1"/>
            <a:r>
              <a:rPr lang="ru-RU" smtClean="0"/>
              <a:t>враждебная</a:t>
            </a:r>
          </a:p>
          <a:p>
            <a:pPr eaLnBrk="1" hangingPunct="1"/>
            <a:r>
              <a:rPr lang="ru-RU" smtClean="0"/>
              <a:t>доминирование (общение “сверху”)</a:t>
            </a:r>
          </a:p>
          <a:p>
            <a:pPr eaLnBrk="1" hangingPunct="1"/>
            <a:r>
              <a:rPr lang="ru-RU" smtClean="0"/>
              <a:t>общение на равных</a:t>
            </a:r>
          </a:p>
          <a:p>
            <a:pPr eaLnBrk="1" hangingPunct="1"/>
            <a:r>
              <a:rPr lang="ru-RU" smtClean="0"/>
              <a:t>подчинение (общение “снизу”).</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ru-RU" dirty="0" smtClean="0"/>
              <a:t>Зоны общения</a:t>
            </a:r>
            <a:endParaRPr lang="ru-RU" dirty="0"/>
          </a:p>
        </p:txBody>
      </p:sp>
      <p:sp>
        <p:nvSpPr>
          <p:cNvPr id="3" name="Содержимое 2"/>
          <p:cNvSpPr>
            <a:spLocks noGrp="1"/>
          </p:cNvSpPr>
          <p:nvPr>
            <p:ph sz="half" idx="1"/>
          </p:nvPr>
        </p:nvSpPr>
        <p:spPr>
          <a:xfrm>
            <a:off x="457200" y="1600200"/>
            <a:ext cx="8229600" cy="4525963"/>
          </a:xfrm>
        </p:spPr>
        <p:txBody>
          <a:bodyPr>
            <a:normAutofit fontScale="77500" lnSpcReduction="20000"/>
          </a:bodyPr>
          <a:lstStyle/>
          <a:p>
            <a:pPr marL="548640" indent="-411480" eaLnBrk="1" fontAlgn="auto" hangingPunct="1">
              <a:spcAft>
                <a:spcPts val="0"/>
              </a:spcAft>
              <a:buClr>
                <a:schemeClr val="tx1">
                  <a:shade val="95000"/>
                </a:schemeClr>
              </a:buClr>
              <a:buFont typeface="Wingdings 2"/>
              <a:buChar char=""/>
              <a:defRPr/>
            </a:pPr>
            <a:r>
              <a:rPr lang="ru-RU" dirty="0" smtClean="0"/>
              <a:t> Интимная зона (15 - 45 см) допускаются лишь близкие, хорошо знакомые люди. Для этой зоны характерны негромкий голос, прикосновения, доверительность. Нарушение интимной зоны влечет за собой такие изменения, как учащение сердцебиения, кровь приливает к голове, увеличивается выброс в кровь адреналина - возбуждающего, стрессового гормона.</a:t>
            </a:r>
          </a:p>
          <a:p>
            <a:pPr marL="548640" indent="-411480" eaLnBrk="1" fontAlgn="auto" hangingPunct="1">
              <a:spcAft>
                <a:spcPts val="0"/>
              </a:spcAft>
              <a:buClr>
                <a:schemeClr val="tx1">
                  <a:shade val="95000"/>
                </a:schemeClr>
              </a:buClr>
              <a:buFont typeface="Wingdings 2"/>
              <a:buChar char=""/>
              <a:defRPr/>
            </a:pPr>
            <a:endParaRPr lang="ru-RU" dirty="0" smtClean="0"/>
          </a:p>
          <a:p>
            <a:pPr marL="548640" indent="-411480" eaLnBrk="1" fontAlgn="auto" hangingPunct="1">
              <a:spcAft>
                <a:spcPts val="0"/>
              </a:spcAft>
              <a:buClr>
                <a:schemeClr val="tx1">
                  <a:shade val="95000"/>
                </a:schemeClr>
              </a:buClr>
              <a:buFont typeface="Wingdings 2"/>
              <a:buChar char=""/>
              <a:defRPr/>
            </a:pPr>
            <a:r>
              <a:rPr lang="ru-RU" dirty="0" smtClean="0"/>
              <a:t>Личная зона (45 - 120см) - беседа с друзьями, коллегами. Характерен лишь зрительный контакт.</a:t>
            </a:r>
          </a:p>
          <a:p>
            <a:pPr marL="548640" indent="-411480" eaLnBrk="1" fontAlgn="auto" hangingPunct="1">
              <a:spcAft>
                <a:spcPts val="0"/>
              </a:spcAft>
              <a:buClr>
                <a:schemeClr val="tx1">
                  <a:shade val="95000"/>
                </a:schemeClr>
              </a:buClr>
              <a:buFont typeface="Wingdings 2"/>
              <a:buChar char=""/>
              <a:defRPr/>
            </a:pPr>
            <a:endParaRPr lang="ru-RU" dirty="0" smtClean="0"/>
          </a:p>
          <a:p>
            <a:pPr marL="548640" indent="-411480" eaLnBrk="1" fontAlgn="auto" hangingPunct="1">
              <a:spcAft>
                <a:spcPts val="0"/>
              </a:spcAft>
              <a:buClr>
                <a:schemeClr val="tx1">
                  <a:shade val="95000"/>
                </a:schemeClr>
              </a:buClr>
              <a:buFont typeface="Wingdings 2"/>
              <a:buChar char=""/>
              <a:defRPr/>
            </a:pPr>
            <a:r>
              <a:rPr lang="ru-RU" dirty="0" smtClean="0"/>
              <a:t>Социальная зона (120 - 400 см) - официальные встречи в кабинетах, преподавательских, т.е. с теми, кого не очень хорошо знают. </a:t>
            </a:r>
          </a:p>
          <a:p>
            <a:pPr marL="548640" indent="-411480" eaLnBrk="1" fontAlgn="auto" hangingPunct="1">
              <a:spcAft>
                <a:spcPts val="0"/>
              </a:spcAft>
              <a:buClr>
                <a:schemeClr val="tx1">
                  <a:shade val="95000"/>
                </a:schemeClr>
              </a:buClr>
              <a:buFont typeface="Wingdings 2"/>
              <a:buChar char=""/>
              <a:defRPr/>
            </a:pPr>
            <a:endParaRPr lang="ru-RU" dirty="0" smtClean="0"/>
          </a:p>
          <a:p>
            <a:pPr marL="548640" indent="-411480" eaLnBrk="1" fontAlgn="auto" hangingPunct="1">
              <a:spcAft>
                <a:spcPts val="0"/>
              </a:spcAft>
              <a:buClr>
                <a:schemeClr val="tx1">
                  <a:shade val="95000"/>
                </a:schemeClr>
              </a:buClr>
              <a:buFont typeface="Wingdings 2"/>
              <a:buChar char=""/>
              <a:defRPr/>
            </a:pPr>
            <a:r>
              <a:rPr lang="ru-RU" dirty="0" smtClean="0"/>
              <a:t>Публичная зона (более 400 см) - общение в большой группе людей, в лекционной аудитории, на митинге</a:t>
            </a: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pPr eaLnBrk="1" fontAlgn="auto" hangingPunct="1">
              <a:spcAft>
                <a:spcPts val="0"/>
              </a:spcAft>
              <a:defRPr/>
            </a:pPr>
            <a:r>
              <a:rPr lang="ru-RU" sz="4000"/>
              <a:t>Искусство  нравиться  людям</a:t>
            </a:r>
          </a:p>
        </p:txBody>
      </p:sp>
      <p:sp>
        <p:nvSpPr>
          <p:cNvPr id="10243" name="Rectangle 3"/>
          <p:cNvSpPr>
            <a:spLocks noGrp="1" noChangeArrowheads="1"/>
          </p:cNvSpPr>
          <p:nvPr>
            <p:ph idx="1"/>
          </p:nvPr>
        </p:nvSpPr>
        <p:spPr/>
        <p:txBody>
          <a:bodyPr/>
          <a:lstStyle/>
          <a:p>
            <a:pPr algn="ctr" eaLnBrk="1" hangingPunct="1"/>
            <a:r>
              <a:rPr lang="ru-RU" b="1" i="1" smtClean="0">
                <a:solidFill>
                  <a:srgbClr val="CA1002"/>
                </a:solidFill>
              </a:rPr>
              <a:t>1  правило</a:t>
            </a:r>
          </a:p>
          <a:p>
            <a:pPr eaLnBrk="1" hangingPunct="1"/>
            <a:r>
              <a:rPr lang="ru-RU" smtClean="0"/>
              <a:t>Основа  отношения  к  нам  закладывается  в первые  15  секунд  общения</a:t>
            </a:r>
          </a:p>
          <a:p>
            <a:pPr eaLnBrk="1" hangingPunct="1"/>
            <a:endParaRPr lang="ru-RU" smtClean="0"/>
          </a:p>
          <a:p>
            <a:pPr eaLnBrk="1" hangingPunct="1"/>
            <a:endParaRPr lang="ru-RU" smtClean="0"/>
          </a:p>
        </p:txBody>
      </p:sp>
      <p:pic>
        <p:nvPicPr>
          <p:cNvPr id="10244" name="Picture 4" descr="clock2"/>
          <p:cNvPicPr>
            <a:picLocks noChangeAspect="1" noChangeArrowheads="1"/>
          </p:cNvPicPr>
          <p:nvPr/>
        </p:nvPicPr>
        <p:blipFill>
          <a:blip r:embed="rId2" cstate="print"/>
          <a:srcRect/>
          <a:stretch>
            <a:fillRect/>
          </a:stretch>
        </p:blipFill>
        <p:spPr bwMode="auto">
          <a:xfrm>
            <a:off x="4500563" y="3284538"/>
            <a:ext cx="3825875" cy="3060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26</TotalTime>
  <Words>448</Words>
  <Application>Microsoft Office PowerPoint</Application>
  <PresentationFormat>Экран (4:3)</PresentationFormat>
  <Paragraphs>74</Paragraphs>
  <Slides>10</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10</vt:i4>
      </vt:variant>
    </vt:vector>
  </HeadingPairs>
  <TitlesOfParts>
    <vt:vector size="19" baseType="lpstr">
      <vt:lpstr>Arial</vt:lpstr>
      <vt:lpstr>Lucida Sans</vt:lpstr>
      <vt:lpstr>Book Antiqua</vt:lpstr>
      <vt:lpstr>Wingdings 2</vt:lpstr>
      <vt:lpstr>Wingdings</vt:lpstr>
      <vt:lpstr>Wingdings 3</vt:lpstr>
      <vt:lpstr>Calibri</vt:lpstr>
      <vt:lpstr>Times New Roman</vt:lpstr>
      <vt:lpstr>Апекс</vt:lpstr>
      <vt:lpstr>Слайд 1</vt:lpstr>
      <vt:lpstr>Модель коммуникативного процесса</vt:lpstr>
      <vt:lpstr>Слайд 3</vt:lpstr>
      <vt:lpstr>СРЕДСТВА ОБЩЕНИЯ</vt:lpstr>
      <vt:lpstr>Игра «Таможня». </vt:lpstr>
      <vt:lpstr>Упражнение «Чувство без слов»</vt:lpstr>
      <vt:lpstr>Позиции общения </vt:lpstr>
      <vt:lpstr>Зоны общения</vt:lpstr>
      <vt:lpstr>Искусство  нравиться  людям</vt:lpstr>
      <vt:lpstr>Искусство  нравиться  людям</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Admin</cp:lastModifiedBy>
  <cp:revision>7</cp:revision>
  <dcterms:modified xsi:type="dcterms:W3CDTF">2012-03-22T14:37:10Z</dcterms:modified>
</cp:coreProperties>
</file>