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85" r:id="rId3"/>
    <p:sldId id="284" r:id="rId4"/>
    <p:sldId id="283" r:id="rId5"/>
    <p:sldId id="282" r:id="rId6"/>
    <p:sldId id="277" r:id="rId7"/>
    <p:sldId id="276" r:id="rId8"/>
    <p:sldId id="275" r:id="rId9"/>
    <p:sldId id="274" r:id="rId10"/>
    <p:sldId id="273" r:id="rId11"/>
    <p:sldId id="272" r:id="rId12"/>
    <p:sldId id="279" r:id="rId13"/>
    <p:sldId id="281" r:id="rId14"/>
    <p:sldId id="280" r:id="rId15"/>
    <p:sldId id="278" r:id="rId16"/>
    <p:sldId id="28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3/29/2014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2954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Кристаллические решетки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0" y="4800600"/>
            <a:ext cx="5181600" cy="1828800"/>
          </a:xfrm>
        </p:spPr>
        <p:txBody>
          <a:bodyPr>
            <a:noAutofit/>
          </a:bodyPr>
          <a:lstStyle/>
          <a:p>
            <a:pPr lvl="2"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Автор: учитель химии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МКОУ «Касторенская СОШ №1»,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п.г.т. Касторное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Парамонов А.Ю., 2014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0"/>
            <a:ext cx="8915400" cy="6629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Молекулярными называют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кристаллические решетки, в узлах </a:t>
            </a: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которых располагаются молекулы.</a:t>
            </a: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Молекулярная кристаллическая решетка (углекислый газ)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63" y="1981200"/>
            <a:ext cx="9083473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1600" cy="6858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Металлические называют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кристаллические решетки, в узлах </a:t>
            </a: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которых располагаются атомы и ионы.</a:t>
            </a: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Металлическая кристаллическая решетка (железо)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60" y="1676400"/>
            <a:ext cx="9091939" cy="3962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 темы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Тест «Проверка знаний»: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Какого агрегатного состояния не бывает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жидкое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твердое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вязкое                          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газообразное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аморфным веществам не относится: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шоколад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алмаз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пластилин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Какое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количество различают типов кристаллических решеток: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763000" cy="63246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4) Как называется кристаллическая решетка, в узлах которой находятся отдельные атомы: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металлическая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ионная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молекулярная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атомная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5) Какую кристаллическую решетку имеет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хлороводород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а) молекулярная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       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металлическая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атомная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ионная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Ответы: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22,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9060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400800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Габриелян О.С. Химия. 8 класс: учеб. для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учрежд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/ О.С. Габриелян. – 16 изд., стереотип. – М.: Дрофа, 2010.-270 с.,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[2]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с.: ил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Использованы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фотографии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://festival.1september.ru/articles/500096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агрегатное состояние веществ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www.sciencekids.co.nz/experiments/chocolate.html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шоколад – аморфное вещество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ru.depositphotos.com/stock-photos/chewing-gum.html?2o22r5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жевательная резинка – аморфное вещество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ukrashenia.besaba.com/rozoviy-kvarts/105162.html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кварц – кристаллическое вещество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://mariupol-life.com.ua/</a:t>
            </a:r>
            <a:r>
              <a:rPr lang="ru-RU" sz="36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Проверено-на-себе</a:t>
            </a:r>
            <a:r>
              <a:rPr lang="ru-RU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6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Железные-гвозди</a:t>
            </a:r>
            <a:r>
              <a:rPr lang="en-US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.html</a:t>
            </a:r>
            <a:endParaRPr lang="ru-RU" sz="3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железные гвозди – кристаллическое вещество</a:t>
            </a:r>
          </a:p>
          <a:p>
            <a:pPr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24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1)Познакомить учащихся с различными типами кристаллических решеток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2)рассмотреть пример веществ с различными типами кристаллических решеток;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3)развивать познавательный интерес учащихся;</a:t>
            </a: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4)продолжить воспитывать культуру работы с учебником.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Агрегатные состояния веществ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твердое                       газообразное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жидкое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295400" y="914400"/>
            <a:ext cx="762000" cy="1828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3886200" y="990600"/>
            <a:ext cx="762000" cy="2362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705600" y="914400"/>
            <a:ext cx="762000" cy="1752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dns\Desktop\Priroda5_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090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629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Твердые вещества бывают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981200" y="990600"/>
            <a:ext cx="1828800" cy="1828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343400" y="990600"/>
            <a:ext cx="2209800" cy="1752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7200" y="2971800"/>
            <a:ext cx="3429000" cy="2743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АМОРФНЫЕ ВЕЩЕСТВА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34000" y="2971800"/>
            <a:ext cx="3505200" cy="2743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КРИСТАЛЛИЧЕСКИЕ ВЕЩЕСТВА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839200" cy="6705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Аморфные вещества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вещества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не имеющие четкой температуры плавления.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шоколад                   жевательная резинка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dns\Desktop\W1354272554K1149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514600"/>
            <a:ext cx="3952302" cy="3429000"/>
          </a:xfrm>
          <a:prstGeom prst="rect">
            <a:avLst/>
          </a:prstGeom>
          <a:noFill/>
        </p:spPr>
      </p:pic>
      <p:pic>
        <p:nvPicPr>
          <p:cNvPr id="3075" name="Picture 3" descr="C:\Users\dns\Desktop\gomma-da-mastica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2514600"/>
            <a:ext cx="4505325" cy="327660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10800000" flipV="1">
            <a:off x="2667000" y="1219200"/>
            <a:ext cx="1600200" cy="1219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95800" y="1219200"/>
            <a:ext cx="15240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6629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Кристаллические вещества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характеризуются правильным расположением составляющих их частиц в строго определенных точках пространства.</a:t>
            </a: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кварц                 железные гвозди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dns\Desktop\8c9506e238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33600"/>
            <a:ext cx="3733800" cy="3446585"/>
          </a:xfrm>
          <a:prstGeom prst="rect">
            <a:avLst/>
          </a:prstGeom>
          <a:noFill/>
        </p:spPr>
      </p:pic>
      <p:pic>
        <p:nvPicPr>
          <p:cNvPr id="4098" name="Picture 2" descr="C:\Users\dns\Desktop\kakie-byvayut-gvozd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133600"/>
            <a:ext cx="4495800" cy="3371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70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Четыре типа кристаллических решеток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ионная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атомная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молекулярная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металлическая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43000" y="838200"/>
            <a:ext cx="838200" cy="21336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819400" y="838200"/>
            <a:ext cx="838200" cy="28194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648200" y="838200"/>
            <a:ext cx="838200" cy="34290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858000" y="838200"/>
            <a:ext cx="838200" cy="40386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Ионными называют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кристаллические решетки, в узлах которых находятся ионы.</a:t>
            </a: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Ионная кристаллическая решетка (хлорид натрия)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" y="1371600"/>
            <a:ext cx="9050259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39200" cy="685800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Атомными называют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кристаллические решетки, в узлах которых находятся отдельные атомы.</a:t>
            </a: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Атомная кристаллическая решетка (алмаз)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752600"/>
            <a:ext cx="9144001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382</Words>
  <PresentationFormat>Экран (4:3)</PresentationFormat>
  <Paragraphs>170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Кристаллические решетки</vt:lpstr>
      <vt:lpstr>Цели урока:</vt:lpstr>
      <vt:lpstr>   </vt:lpstr>
      <vt:lpstr> </vt:lpstr>
      <vt:lpstr> </vt:lpstr>
      <vt:lpstr>   </vt:lpstr>
      <vt:lpstr> </vt:lpstr>
      <vt:lpstr>   </vt:lpstr>
      <vt:lpstr>   </vt:lpstr>
      <vt:lpstr>  </vt:lpstr>
      <vt:lpstr> </vt:lpstr>
      <vt:lpstr>Обобщение темы</vt:lpstr>
      <vt:lpstr>   </vt:lpstr>
      <vt:lpstr>Ответы:</vt:lpstr>
      <vt:lpstr>Домашнее задание: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Кристаллические решетки</dc:title>
  <dc:creator>dns</dc:creator>
  <cp:lastModifiedBy>dns</cp:lastModifiedBy>
  <cp:revision>16</cp:revision>
  <dcterms:created xsi:type="dcterms:W3CDTF">2014-03-28T16:04:29Z</dcterms:created>
  <dcterms:modified xsi:type="dcterms:W3CDTF">2014-03-29T08:52:17Z</dcterms:modified>
</cp:coreProperties>
</file>